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344" r:id="rId3"/>
    <p:sldId id="345" r:id="rId4"/>
    <p:sldId id="346" r:id="rId5"/>
    <p:sldId id="347" r:id="rId6"/>
    <p:sldId id="322" r:id="rId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新萝卜家园" initials="新萝卜家园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3300"/>
    <a:srgbClr val="003366"/>
    <a:srgbClr val="FFFFFF"/>
    <a:srgbClr val="000066"/>
    <a:srgbClr val="2F6ACB"/>
    <a:srgbClr val="3376C7"/>
    <a:srgbClr val="FF0066"/>
    <a:srgbClr val="FF3300"/>
    <a:srgbClr val="33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64" autoAdjust="0"/>
    <p:restoredTop sz="94660"/>
  </p:normalViewPr>
  <p:slideViewPr>
    <p:cSldViewPr>
      <p:cViewPr varScale="1">
        <p:scale>
          <a:sx n="89" d="100"/>
          <a:sy n="89" d="100"/>
        </p:scale>
        <p:origin x="1339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0" d="100"/>
        <a:sy n="180" d="100"/>
      </p:scale>
      <p:origin x="0" y="456"/>
    </p:cViewPr>
  </p:sorterViewPr>
  <p:notesViewPr>
    <p:cSldViewPr>
      <p:cViewPr varScale="1">
        <p:scale>
          <a:sx n="71" d="100"/>
          <a:sy n="71" d="100"/>
        </p:scale>
        <p:origin x="3029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58A59D-1DD3-4287-90C0-3D2453F9159A}" type="datetimeFigureOut">
              <a:rPr lang="zh-CN" altLang="en-US" smtClean="0"/>
              <a:t>2016-06-03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D6D62F-3F5D-4D21-83FF-6DF68F81CA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986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zh-CN" alt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zh-CN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zh-CN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DFF0EED-0FAB-4D8A-94CD-032254A1228C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2140288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在这次项目中，采用的是</a:t>
            </a:r>
            <a:r>
              <a:rPr lang="en-US" altLang="zh-CN" dirty="0" err="1" smtClean="0"/>
              <a:t>Tilemap</a:t>
            </a:r>
            <a:r>
              <a:rPr lang="zh-CN" altLang="en-US" dirty="0" smtClean="0"/>
              <a:t>形式的地图，至于原因已在论文中说明。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FF0EED-0FAB-4D8A-94CD-032254A1228C}" type="slidenum">
              <a:rPr lang="zh-CN" altLang="en-US" smtClean="0"/>
              <a:pPr/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28321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支持</a:t>
            </a:r>
            <a:r>
              <a:rPr lang="en-US" altLang="zh-CN" dirty="0" smtClean="0"/>
              <a:t>2~1024</a:t>
            </a:r>
            <a:r>
              <a:rPr lang="zh-CN" altLang="en-US" dirty="0" smtClean="0"/>
              <a:t>宽度的地图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FF0EED-0FAB-4D8A-94CD-032254A1228C}" type="slidenum">
              <a:rPr lang="zh-CN" altLang="en-US" smtClean="0"/>
              <a:pPr/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73168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FF0EED-0FAB-4D8A-94CD-032254A1228C}" type="slidenum">
              <a:rPr lang="zh-CN" altLang="en-US" smtClean="0"/>
              <a:pPr/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450639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多线程</a:t>
            </a:r>
            <a:r>
              <a:rPr lang="en-US" altLang="zh-CN" dirty="0" smtClean="0"/>
              <a:t>, </a:t>
            </a:r>
            <a:r>
              <a:rPr lang="zh-CN" altLang="en-US" dirty="0" smtClean="0"/>
              <a:t>触发信号</a:t>
            </a:r>
            <a:r>
              <a:rPr lang="en-US" altLang="zh-CN" baseline="0" dirty="0" smtClean="0"/>
              <a:t>, </a:t>
            </a:r>
            <a:r>
              <a:rPr lang="zh-CN" altLang="en-US" baseline="0" dirty="0" smtClean="0"/>
              <a:t>写入数据</a:t>
            </a:r>
            <a:r>
              <a:rPr lang="en-US" altLang="zh-CN" baseline="0" dirty="0" smtClean="0"/>
              <a:t>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FF0EED-0FAB-4D8A-94CD-032254A1228C}" type="slidenum">
              <a:rPr lang="zh-CN" altLang="en-US" smtClean="0"/>
              <a:pPr/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7767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" name="Freeform 39"/>
          <p:cNvSpPr>
            <a:spLocks/>
          </p:cNvSpPr>
          <p:nvPr/>
        </p:nvSpPr>
        <p:spPr bwMode="gray">
          <a:xfrm>
            <a:off x="3175" y="6346825"/>
            <a:ext cx="9131300" cy="511175"/>
          </a:xfrm>
          <a:custGeom>
            <a:avLst/>
            <a:gdLst/>
            <a:ahLst/>
            <a:cxnLst>
              <a:cxn ang="0">
                <a:pos x="5745" y="9"/>
              </a:cxn>
              <a:cxn ang="0">
                <a:pos x="2449" y="8"/>
              </a:cxn>
              <a:cxn ang="0">
                <a:pos x="2347" y="14"/>
              </a:cxn>
              <a:cxn ang="0">
                <a:pos x="2174" y="93"/>
              </a:cxn>
              <a:cxn ang="0">
                <a:pos x="2046" y="127"/>
              </a:cxn>
              <a:cxn ang="0">
                <a:pos x="0" y="119"/>
              </a:cxn>
              <a:cxn ang="0">
                <a:pos x="0" y="444"/>
              </a:cxn>
              <a:cxn ang="0">
                <a:pos x="3601" y="444"/>
              </a:cxn>
              <a:cxn ang="0">
                <a:pos x="3672" y="424"/>
              </a:cxn>
              <a:cxn ang="0">
                <a:pos x="3883" y="331"/>
              </a:cxn>
              <a:cxn ang="0">
                <a:pos x="3985" y="325"/>
              </a:cxn>
              <a:cxn ang="0">
                <a:pos x="5752" y="325"/>
              </a:cxn>
              <a:cxn ang="0">
                <a:pos x="5745" y="9"/>
              </a:cxn>
            </a:cxnLst>
            <a:rect l="0" t="0" r="r" b="b"/>
            <a:pathLst>
              <a:path w="5752" h="444">
                <a:moveTo>
                  <a:pt x="5745" y="9"/>
                </a:moveTo>
                <a:lnTo>
                  <a:pt x="2449" y="8"/>
                </a:lnTo>
                <a:cubicBezTo>
                  <a:pt x="2309" y="8"/>
                  <a:pt x="2404" y="0"/>
                  <a:pt x="2347" y="14"/>
                </a:cubicBezTo>
                <a:lnTo>
                  <a:pt x="2174" y="93"/>
                </a:lnTo>
                <a:cubicBezTo>
                  <a:pt x="2124" y="112"/>
                  <a:pt x="2142" y="120"/>
                  <a:pt x="2046" y="127"/>
                </a:cubicBezTo>
                <a:cubicBezTo>
                  <a:pt x="1076" y="125"/>
                  <a:pt x="0" y="119"/>
                  <a:pt x="0" y="119"/>
                </a:cubicBezTo>
                <a:lnTo>
                  <a:pt x="0" y="444"/>
                </a:lnTo>
                <a:lnTo>
                  <a:pt x="3601" y="444"/>
                </a:lnTo>
                <a:lnTo>
                  <a:pt x="3672" y="424"/>
                </a:lnTo>
                <a:lnTo>
                  <a:pt x="3883" y="331"/>
                </a:lnTo>
                <a:lnTo>
                  <a:pt x="3985" y="325"/>
                </a:lnTo>
                <a:lnTo>
                  <a:pt x="5752" y="325"/>
                </a:lnTo>
                <a:lnTo>
                  <a:pt x="5745" y="9"/>
                </a:lnTo>
                <a:close/>
              </a:path>
            </a:pathLst>
          </a:custGeom>
          <a:solidFill>
            <a:srgbClr val="FFFFFF">
              <a:alpha val="50000"/>
            </a:srgbClr>
          </a:solidFill>
          <a:ln w="9525">
            <a:noFill/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3101" name="Freeform 29"/>
          <p:cNvSpPr>
            <a:spLocks/>
          </p:cNvSpPr>
          <p:nvPr/>
        </p:nvSpPr>
        <p:spPr bwMode="gray">
          <a:xfrm>
            <a:off x="-1588" y="-1588"/>
            <a:ext cx="9155113" cy="4940301"/>
          </a:xfrm>
          <a:custGeom>
            <a:avLst/>
            <a:gdLst/>
            <a:ahLst/>
            <a:cxnLst>
              <a:cxn ang="0">
                <a:pos x="8" y="3103"/>
              </a:cxn>
              <a:cxn ang="0">
                <a:pos x="2913" y="3102"/>
              </a:cxn>
              <a:cxn ang="0">
                <a:pos x="3143" y="3022"/>
              </a:cxn>
              <a:cxn ang="0">
                <a:pos x="3668" y="2460"/>
              </a:cxn>
              <a:cxn ang="0">
                <a:pos x="4129" y="2235"/>
              </a:cxn>
              <a:cxn ang="0">
                <a:pos x="5761" y="2235"/>
              </a:cxn>
              <a:cxn ang="0">
                <a:pos x="5767" y="0"/>
              </a:cxn>
              <a:cxn ang="0">
                <a:pos x="0" y="1"/>
              </a:cxn>
              <a:cxn ang="0">
                <a:pos x="8" y="3103"/>
              </a:cxn>
            </a:cxnLst>
            <a:rect l="0" t="0" r="r" b="b"/>
            <a:pathLst>
              <a:path w="5767" h="3128">
                <a:moveTo>
                  <a:pt x="8" y="3103"/>
                </a:moveTo>
                <a:lnTo>
                  <a:pt x="2913" y="3102"/>
                </a:lnTo>
                <a:cubicBezTo>
                  <a:pt x="3054" y="3102"/>
                  <a:pt x="3012" y="3128"/>
                  <a:pt x="3143" y="3022"/>
                </a:cubicBezTo>
                <a:lnTo>
                  <a:pt x="3668" y="2460"/>
                </a:lnTo>
                <a:cubicBezTo>
                  <a:pt x="3832" y="2329"/>
                  <a:pt x="3809" y="2215"/>
                  <a:pt x="4129" y="2235"/>
                </a:cubicBezTo>
                <a:lnTo>
                  <a:pt x="5761" y="2235"/>
                </a:lnTo>
                <a:lnTo>
                  <a:pt x="5767" y="0"/>
                </a:lnTo>
                <a:lnTo>
                  <a:pt x="0" y="1"/>
                </a:lnTo>
                <a:lnTo>
                  <a:pt x="8" y="3103"/>
                </a:lnTo>
                <a:close/>
              </a:path>
            </a:pathLst>
          </a:custGeom>
          <a:solidFill>
            <a:schemeClr val="bg2">
              <a:alpha val="89999"/>
            </a:schemeClr>
          </a:solidFill>
          <a:ln w="9525">
            <a:noFill/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3100" name="Freeform 28"/>
          <p:cNvSpPr>
            <a:spLocks/>
          </p:cNvSpPr>
          <p:nvPr/>
        </p:nvSpPr>
        <p:spPr bwMode="gray">
          <a:xfrm>
            <a:off x="0" y="0"/>
            <a:ext cx="9155113" cy="4333875"/>
          </a:xfrm>
          <a:custGeom>
            <a:avLst/>
            <a:gdLst/>
            <a:ahLst/>
            <a:cxnLst>
              <a:cxn ang="0">
                <a:pos x="8" y="2730"/>
              </a:cxn>
              <a:cxn ang="0">
                <a:pos x="3040" y="2726"/>
              </a:cxn>
              <a:cxn ang="0">
                <a:pos x="3347" y="2630"/>
              </a:cxn>
              <a:cxn ang="0">
                <a:pos x="3795" y="2170"/>
              </a:cxn>
              <a:cxn ang="0">
                <a:pos x="4115" y="2080"/>
              </a:cxn>
              <a:cxn ang="0">
                <a:pos x="5760" y="2093"/>
              </a:cxn>
              <a:cxn ang="0">
                <a:pos x="5767" y="0"/>
              </a:cxn>
              <a:cxn ang="0">
                <a:pos x="0" y="1"/>
              </a:cxn>
              <a:cxn ang="0">
                <a:pos x="8" y="2730"/>
              </a:cxn>
            </a:cxnLst>
            <a:rect l="0" t="0" r="r" b="b"/>
            <a:pathLst>
              <a:path w="5767" h="2730">
                <a:moveTo>
                  <a:pt x="8" y="2730"/>
                </a:moveTo>
                <a:lnTo>
                  <a:pt x="3040" y="2726"/>
                </a:lnTo>
                <a:cubicBezTo>
                  <a:pt x="3181" y="2726"/>
                  <a:pt x="3224" y="2728"/>
                  <a:pt x="3347" y="2630"/>
                </a:cubicBezTo>
                <a:lnTo>
                  <a:pt x="3795" y="2170"/>
                </a:lnTo>
                <a:cubicBezTo>
                  <a:pt x="3923" y="2078"/>
                  <a:pt x="3942" y="2074"/>
                  <a:pt x="4115" y="2080"/>
                </a:cubicBezTo>
                <a:lnTo>
                  <a:pt x="5760" y="2093"/>
                </a:lnTo>
                <a:lnTo>
                  <a:pt x="5767" y="0"/>
                </a:lnTo>
                <a:lnTo>
                  <a:pt x="0" y="1"/>
                </a:lnTo>
                <a:lnTo>
                  <a:pt x="8" y="2730"/>
                </a:lnTo>
                <a:close/>
              </a:path>
            </a:pathLst>
          </a:custGeom>
          <a:gradFill rotWithShape="1">
            <a:gsLst>
              <a:gs pos="0">
                <a:schemeClr val="bg1">
                  <a:gamma/>
                  <a:tint val="0"/>
                  <a:invGamma/>
                </a:schemeClr>
              </a:gs>
              <a:gs pos="100000">
                <a:schemeClr val="bg1">
                  <a:alpha val="89999"/>
                </a:schemeClr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3102" name="Freeform 30"/>
          <p:cNvSpPr>
            <a:spLocks/>
          </p:cNvSpPr>
          <p:nvPr/>
        </p:nvSpPr>
        <p:spPr bwMode="gray">
          <a:xfrm>
            <a:off x="0" y="0"/>
            <a:ext cx="9153525" cy="1600200"/>
          </a:xfrm>
          <a:custGeom>
            <a:avLst/>
            <a:gdLst/>
            <a:ahLst/>
            <a:cxnLst>
              <a:cxn ang="0">
                <a:pos x="0" y="1008"/>
              </a:cxn>
              <a:cxn ang="0">
                <a:pos x="1884" y="1008"/>
              </a:cxn>
              <a:cxn ang="0">
                <a:pos x="2152" y="921"/>
              </a:cxn>
              <a:cxn ang="0">
                <a:pos x="2560" y="531"/>
              </a:cxn>
              <a:cxn ang="0">
                <a:pos x="2892" y="448"/>
              </a:cxn>
              <a:cxn ang="0">
                <a:pos x="5766" y="461"/>
              </a:cxn>
              <a:cxn ang="0">
                <a:pos x="5758" y="0"/>
              </a:cxn>
              <a:cxn ang="0">
                <a:pos x="0" y="2"/>
              </a:cxn>
              <a:cxn ang="0">
                <a:pos x="0" y="1008"/>
              </a:cxn>
            </a:cxnLst>
            <a:rect l="0" t="0" r="r" b="b"/>
            <a:pathLst>
              <a:path w="5766" h="1008">
                <a:moveTo>
                  <a:pt x="0" y="1008"/>
                </a:moveTo>
                <a:lnTo>
                  <a:pt x="1884" y="1008"/>
                </a:lnTo>
                <a:cubicBezTo>
                  <a:pt x="2088" y="990"/>
                  <a:pt x="2034" y="1005"/>
                  <a:pt x="2152" y="921"/>
                </a:cubicBezTo>
                <a:lnTo>
                  <a:pt x="2560" y="531"/>
                </a:lnTo>
                <a:cubicBezTo>
                  <a:pt x="2683" y="452"/>
                  <a:pt x="2611" y="454"/>
                  <a:pt x="2892" y="448"/>
                </a:cubicBezTo>
                <a:lnTo>
                  <a:pt x="5766" y="461"/>
                </a:lnTo>
                <a:lnTo>
                  <a:pt x="5758" y="0"/>
                </a:lnTo>
                <a:lnTo>
                  <a:pt x="0" y="2"/>
                </a:lnTo>
                <a:lnTo>
                  <a:pt x="0" y="1008"/>
                </a:lnTo>
                <a:close/>
              </a:path>
            </a:pathLst>
          </a:custGeom>
          <a:gradFill rotWithShape="1">
            <a:gsLst>
              <a:gs pos="0">
                <a:schemeClr val="bg1"/>
              </a:gs>
              <a:gs pos="100000">
                <a:schemeClr val="bg2"/>
              </a:gs>
            </a:gsLst>
            <a:lin ang="0" scaled="1"/>
          </a:gradFill>
          <a:ln w="9525">
            <a:noFill/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3089" name="Rectangle 17"/>
          <p:cNvSpPr>
            <a:spLocks noGrp="1" noChangeArrowheads="1"/>
          </p:cNvSpPr>
          <p:nvPr>
            <p:ph type="dt" sz="half" idx="2"/>
          </p:nvPr>
        </p:nvSpPr>
        <p:spPr>
          <a:xfrm>
            <a:off x="762000" y="6477000"/>
            <a:ext cx="2133600" cy="247650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087" name="Rectangle 15"/>
          <p:cNvSpPr>
            <a:spLocks noGrp="1" noChangeArrowheads="1"/>
          </p:cNvSpPr>
          <p:nvPr>
            <p:ph type="ctrTitle"/>
          </p:nvPr>
        </p:nvSpPr>
        <p:spPr>
          <a:xfrm>
            <a:off x="228600" y="1828800"/>
            <a:ext cx="5486400" cy="1470025"/>
          </a:xfrm>
        </p:spPr>
        <p:txBody>
          <a:bodyPr/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088" name="Rectangle 16"/>
          <p:cNvSpPr>
            <a:spLocks noGrp="1" noChangeArrowheads="1"/>
          </p:cNvSpPr>
          <p:nvPr>
            <p:ph type="subTitle" idx="1"/>
          </p:nvPr>
        </p:nvSpPr>
        <p:spPr>
          <a:xfrm>
            <a:off x="228600" y="3200400"/>
            <a:ext cx="5472113" cy="457200"/>
          </a:xfrm>
        </p:spPr>
        <p:txBody>
          <a:bodyPr/>
          <a:lstStyle>
            <a:lvl1pPr marL="0" indent="0" algn="dist">
              <a:buFontTx/>
              <a:buNone/>
              <a:defRPr sz="1600" i="1">
                <a:latin typeface="Times New Roman" pitchFamily="18" charset="0"/>
              </a:defRPr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3090" name="Rectangle 18"/>
          <p:cNvSpPr>
            <a:spLocks noGrp="1" noChangeArrowheads="1"/>
          </p:cNvSpPr>
          <p:nvPr>
            <p:ph type="ftr" sz="quarter" idx="3"/>
          </p:nvPr>
        </p:nvSpPr>
        <p:spPr>
          <a:xfrm>
            <a:off x="3048000" y="6477000"/>
            <a:ext cx="3276600" cy="247650"/>
          </a:xfrm>
        </p:spPr>
        <p:txBody>
          <a:bodyPr/>
          <a:lstStyle>
            <a:lvl1pPr algn="l">
              <a:defRPr/>
            </a:lvl1pPr>
          </a:lstStyle>
          <a:p>
            <a:endParaRPr lang="en-US" altLang="zh-CN"/>
          </a:p>
        </p:txBody>
      </p:sp>
      <p:sp>
        <p:nvSpPr>
          <p:cNvPr id="3091" name="Rectangle 19"/>
          <p:cNvSpPr>
            <a:spLocks noGrp="1" noChangeArrowheads="1"/>
          </p:cNvSpPr>
          <p:nvPr>
            <p:ph type="sldNum" sz="quarter" idx="4"/>
          </p:nvPr>
        </p:nvSpPr>
        <p:spPr>
          <a:xfrm>
            <a:off x="304800" y="6477000"/>
            <a:ext cx="381000" cy="247650"/>
          </a:xfrm>
        </p:spPr>
        <p:txBody>
          <a:bodyPr/>
          <a:lstStyle>
            <a:lvl1pPr>
              <a:defRPr/>
            </a:lvl1pPr>
          </a:lstStyle>
          <a:p>
            <a:fld id="{6C295C72-842F-42DE-9017-DA2B702CACD7}" type="slidenum">
              <a:rPr lang="zh-CN" altLang="en-US"/>
              <a:pPr/>
              <a:t>‹#›</a:t>
            </a:fld>
            <a:endParaRPr lang="en-US" altLang="zh-CN"/>
          </a:p>
        </p:txBody>
      </p:sp>
      <p:sp>
        <p:nvSpPr>
          <p:cNvPr id="3109" name="Freeform 37"/>
          <p:cNvSpPr>
            <a:spLocks/>
          </p:cNvSpPr>
          <p:nvPr/>
        </p:nvSpPr>
        <p:spPr bwMode="gray">
          <a:xfrm>
            <a:off x="3175" y="4562475"/>
            <a:ext cx="9131300" cy="511175"/>
          </a:xfrm>
          <a:custGeom>
            <a:avLst/>
            <a:gdLst/>
            <a:ahLst/>
            <a:cxnLst>
              <a:cxn ang="0">
                <a:pos x="5745" y="9"/>
              </a:cxn>
              <a:cxn ang="0">
                <a:pos x="2449" y="8"/>
              </a:cxn>
              <a:cxn ang="0">
                <a:pos x="2347" y="14"/>
              </a:cxn>
              <a:cxn ang="0">
                <a:pos x="2174" y="93"/>
              </a:cxn>
              <a:cxn ang="0">
                <a:pos x="2046" y="127"/>
              </a:cxn>
              <a:cxn ang="0">
                <a:pos x="0" y="119"/>
              </a:cxn>
              <a:cxn ang="0">
                <a:pos x="0" y="444"/>
              </a:cxn>
              <a:cxn ang="0">
                <a:pos x="3601" y="444"/>
              </a:cxn>
              <a:cxn ang="0">
                <a:pos x="3672" y="424"/>
              </a:cxn>
              <a:cxn ang="0">
                <a:pos x="3883" y="331"/>
              </a:cxn>
              <a:cxn ang="0">
                <a:pos x="3985" y="325"/>
              </a:cxn>
              <a:cxn ang="0">
                <a:pos x="5752" y="325"/>
              </a:cxn>
              <a:cxn ang="0">
                <a:pos x="5745" y="9"/>
              </a:cxn>
            </a:cxnLst>
            <a:rect l="0" t="0" r="r" b="b"/>
            <a:pathLst>
              <a:path w="5752" h="444">
                <a:moveTo>
                  <a:pt x="5745" y="9"/>
                </a:moveTo>
                <a:lnTo>
                  <a:pt x="2449" y="8"/>
                </a:lnTo>
                <a:cubicBezTo>
                  <a:pt x="2309" y="8"/>
                  <a:pt x="2404" y="0"/>
                  <a:pt x="2347" y="14"/>
                </a:cubicBezTo>
                <a:lnTo>
                  <a:pt x="2174" y="93"/>
                </a:lnTo>
                <a:cubicBezTo>
                  <a:pt x="2124" y="112"/>
                  <a:pt x="2142" y="120"/>
                  <a:pt x="2046" y="127"/>
                </a:cubicBezTo>
                <a:cubicBezTo>
                  <a:pt x="1076" y="125"/>
                  <a:pt x="0" y="119"/>
                  <a:pt x="0" y="119"/>
                </a:cubicBezTo>
                <a:lnTo>
                  <a:pt x="0" y="444"/>
                </a:lnTo>
                <a:lnTo>
                  <a:pt x="3601" y="444"/>
                </a:lnTo>
                <a:lnTo>
                  <a:pt x="3672" y="424"/>
                </a:lnTo>
                <a:lnTo>
                  <a:pt x="3883" y="331"/>
                </a:lnTo>
                <a:lnTo>
                  <a:pt x="3985" y="325"/>
                </a:lnTo>
                <a:lnTo>
                  <a:pt x="5752" y="325"/>
                </a:lnTo>
                <a:lnTo>
                  <a:pt x="5745" y="9"/>
                </a:lnTo>
                <a:close/>
              </a:path>
            </a:pathLst>
          </a:custGeom>
          <a:solidFill>
            <a:srgbClr val="FFFFFF">
              <a:alpha val="50000"/>
            </a:srgbClr>
          </a:solidFill>
          <a:ln w="9525">
            <a:noFill/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3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11" grpId="0" animBg="1"/>
      <p:bldP spid="3101" grpId="0" animBg="1"/>
      <p:bldP spid="3109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105F89E-B02A-43C9-9A36-B561594D9D13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80200" y="773113"/>
            <a:ext cx="2108200" cy="558165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50838" y="773113"/>
            <a:ext cx="6176962" cy="558165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5575AF-0D3B-4290-8129-A33C961F861C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1950" y="773113"/>
            <a:ext cx="8401050" cy="67468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350838" y="1600200"/>
            <a:ext cx="4141787" cy="47545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5025" y="1600200"/>
            <a:ext cx="4143375" cy="47545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629400"/>
            <a:ext cx="2133600" cy="168275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629400"/>
            <a:ext cx="2895600" cy="168275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629400"/>
            <a:ext cx="2133600" cy="168275"/>
          </a:xfrm>
        </p:spPr>
        <p:txBody>
          <a:bodyPr/>
          <a:lstStyle>
            <a:lvl1pPr>
              <a:defRPr/>
            </a:lvl1pPr>
          </a:lstStyle>
          <a:p>
            <a:fld id="{A604C2F8-204D-4548-AF23-D5B4828A2A07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582A21D-9DB0-4F54-9741-20EA87CCB809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894120-E330-4521-9F29-186D6A7EABBD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50838" y="1600200"/>
            <a:ext cx="4141787" cy="4754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5025" y="1600200"/>
            <a:ext cx="4143375" cy="4754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F9009E-261F-4B9C-8FBB-A774B36D755A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B69460F-3F64-4B48-BEB5-0E165E020AD9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A6476B7-40EC-4A61-81EA-BC7598D1B752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442E76C-5F29-450F-B49C-7C98A445B0A6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C524D4B-06E9-4478-A509-AFA34B08400B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8082739-DA8F-4E71-AAFC-1A8B130B1F90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gradFill rotWithShape="0">
          <a:gsLst>
            <a:gs pos="0">
              <a:schemeClr val="bg1"/>
            </a:gs>
            <a:gs pos="100000">
              <a:schemeClr val="bg1">
                <a:gamma/>
                <a:tint val="0"/>
                <a:invGamma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Freeform 46"/>
          <p:cNvSpPr>
            <a:spLocks/>
          </p:cNvSpPr>
          <p:nvPr/>
        </p:nvSpPr>
        <p:spPr bwMode="gray">
          <a:xfrm>
            <a:off x="-1588" y="1108075"/>
            <a:ext cx="9175751" cy="5749925"/>
          </a:xfrm>
          <a:custGeom>
            <a:avLst/>
            <a:gdLst/>
            <a:ahLst/>
            <a:cxnLst>
              <a:cxn ang="0">
                <a:pos x="7" y="3616"/>
              </a:cxn>
              <a:cxn ang="0">
                <a:pos x="5780" y="3622"/>
              </a:cxn>
              <a:cxn ang="0">
                <a:pos x="5760" y="0"/>
              </a:cxn>
              <a:cxn ang="0">
                <a:pos x="0" y="0"/>
              </a:cxn>
              <a:cxn ang="0">
                <a:pos x="7" y="3616"/>
              </a:cxn>
            </a:cxnLst>
            <a:rect l="0" t="0" r="r" b="b"/>
            <a:pathLst>
              <a:path w="5780" h="3622">
                <a:moveTo>
                  <a:pt x="7" y="3616"/>
                </a:moveTo>
                <a:lnTo>
                  <a:pt x="5780" y="3622"/>
                </a:lnTo>
                <a:lnTo>
                  <a:pt x="5760" y="0"/>
                </a:lnTo>
                <a:lnTo>
                  <a:pt x="0" y="0"/>
                </a:lnTo>
                <a:lnTo>
                  <a:pt x="7" y="3616"/>
                </a:lnTo>
                <a:close/>
              </a:path>
            </a:pathLst>
          </a:custGeom>
          <a:solidFill>
            <a:srgbClr val="FFFFFF">
              <a:alpha val="50000"/>
            </a:srgbClr>
          </a:solidFill>
          <a:ln w="9525">
            <a:noFill/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092" name="Rectangle 68"/>
          <p:cNvSpPr>
            <a:spLocks noGrp="1" noChangeArrowheads="1"/>
          </p:cNvSpPr>
          <p:nvPr>
            <p:ph type="body" idx="1"/>
          </p:nvPr>
        </p:nvSpPr>
        <p:spPr bwMode="gray">
          <a:xfrm>
            <a:off x="350838" y="1600200"/>
            <a:ext cx="8437562" cy="4754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93" name="Rectangle 69"/>
          <p:cNvSpPr>
            <a:spLocks noGrp="1" noChangeArrowheads="1"/>
          </p:cNvSpPr>
          <p:nvPr>
            <p:ph type="dt" sz="half" idx="2"/>
          </p:nvPr>
        </p:nvSpPr>
        <p:spPr bwMode="gray">
          <a:xfrm>
            <a:off x="457200" y="6629400"/>
            <a:ext cx="2133600" cy="168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ea typeface="宋体" charset="-122"/>
              </a:defRPr>
            </a:lvl1pPr>
          </a:lstStyle>
          <a:p>
            <a:endParaRPr lang="en-US" altLang="zh-CN"/>
          </a:p>
        </p:txBody>
      </p:sp>
      <p:sp>
        <p:nvSpPr>
          <p:cNvPr id="1094" name="Rectangle 70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3124200" y="6629400"/>
            <a:ext cx="2895600" cy="168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>
                <a:ea typeface="宋体" charset="-122"/>
              </a:defRPr>
            </a:lvl1pPr>
          </a:lstStyle>
          <a:p>
            <a:endParaRPr lang="en-US" altLang="zh-CN"/>
          </a:p>
        </p:txBody>
      </p:sp>
      <p:sp>
        <p:nvSpPr>
          <p:cNvPr id="1095" name="Rectangle 71"/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6553200" y="6629400"/>
            <a:ext cx="2133600" cy="168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ea typeface="宋体" charset="-122"/>
              </a:defRPr>
            </a:lvl1pPr>
          </a:lstStyle>
          <a:p>
            <a:fld id="{30BC05BA-02BD-45C8-B65B-52AD6C6CF39B}" type="slidenum">
              <a:rPr lang="zh-CN" altLang="en-US"/>
              <a:pPr/>
              <a:t>‹#›</a:t>
            </a:fld>
            <a:endParaRPr lang="en-US" altLang="zh-CN"/>
          </a:p>
        </p:txBody>
      </p:sp>
      <p:sp>
        <p:nvSpPr>
          <p:cNvPr id="1097" name="Freeform 73"/>
          <p:cNvSpPr>
            <a:spLocks/>
          </p:cNvSpPr>
          <p:nvPr/>
        </p:nvSpPr>
        <p:spPr bwMode="gray">
          <a:xfrm>
            <a:off x="3175" y="685800"/>
            <a:ext cx="9131300" cy="685800"/>
          </a:xfrm>
          <a:custGeom>
            <a:avLst/>
            <a:gdLst/>
            <a:ahLst/>
            <a:cxnLst>
              <a:cxn ang="0">
                <a:pos x="5745" y="9"/>
              </a:cxn>
              <a:cxn ang="0">
                <a:pos x="2449" y="8"/>
              </a:cxn>
              <a:cxn ang="0">
                <a:pos x="2347" y="14"/>
              </a:cxn>
              <a:cxn ang="0">
                <a:pos x="2174" y="93"/>
              </a:cxn>
              <a:cxn ang="0">
                <a:pos x="2046" y="127"/>
              </a:cxn>
              <a:cxn ang="0">
                <a:pos x="0" y="119"/>
              </a:cxn>
              <a:cxn ang="0">
                <a:pos x="0" y="444"/>
              </a:cxn>
              <a:cxn ang="0">
                <a:pos x="3601" y="444"/>
              </a:cxn>
              <a:cxn ang="0">
                <a:pos x="3672" y="424"/>
              </a:cxn>
              <a:cxn ang="0">
                <a:pos x="3883" y="331"/>
              </a:cxn>
              <a:cxn ang="0">
                <a:pos x="3985" y="325"/>
              </a:cxn>
              <a:cxn ang="0">
                <a:pos x="5752" y="325"/>
              </a:cxn>
              <a:cxn ang="0">
                <a:pos x="5745" y="9"/>
              </a:cxn>
            </a:cxnLst>
            <a:rect l="0" t="0" r="r" b="b"/>
            <a:pathLst>
              <a:path w="5752" h="444">
                <a:moveTo>
                  <a:pt x="5745" y="9"/>
                </a:moveTo>
                <a:lnTo>
                  <a:pt x="2449" y="8"/>
                </a:lnTo>
                <a:cubicBezTo>
                  <a:pt x="2309" y="8"/>
                  <a:pt x="2404" y="0"/>
                  <a:pt x="2347" y="14"/>
                </a:cubicBezTo>
                <a:lnTo>
                  <a:pt x="2174" y="93"/>
                </a:lnTo>
                <a:cubicBezTo>
                  <a:pt x="2124" y="112"/>
                  <a:pt x="2142" y="120"/>
                  <a:pt x="2046" y="127"/>
                </a:cubicBezTo>
                <a:cubicBezTo>
                  <a:pt x="1076" y="125"/>
                  <a:pt x="0" y="119"/>
                  <a:pt x="0" y="119"/>
                </a:cubicBezTo>
                <a:lnTo>
                  <a:pt x="0" y="444"/>
                </a:lnTo>
                <a:lnTo>
                  <a:pt x="3601" y="444"/>
                </a:lnTo>
                <a:lnTo>
                  <a:pt x="3672" y="424"/>
                </a:lnTo>
                <a:lnTo>
                  <a:pt x="3883" y="331"/>
                </a:lnTo>
                <a:lnTo>
                  <a:pt x="3985" y="325"/>
                </a:lnTo>
                <a:lnTo>
                  <a:pt x="5752" y="325"/>
                </a:lnTo>
                <a:lnTo>
                  <a:pt x="5745" y="9"/>
                </a:lnTo>
                <a:close/>
              </a:path>
            </a:pathLst>
          </a:custGeom>
          <a:solidFill>
            <a:srgbClr val="FFFFFF">
              <a:alpha val="50000"/>
            </a:srgbClr>
          </a:solidFill>
          <a:ln w="9525">
            <a:noFill/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091" name="Rectangle 67"/>
          <p:cNvSpPr>
            <a:spLocks noGrp="1" noChangeArrowheads="1"/>
          </p:cNvSpPr>
          <p:nvPr>
            <p:ph type="title"/>
          </p:nvPr>
        </p:nvSpPr>
        <p:spPr bwMode="gray">
          <a:xfrm>
            <a:off x="361950" y="773113"/>
            <a:ext cx="8401050" cy="674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7" grpId="0" animBg="1"/>
    </p:bldLst>
  </p:timing>
  <p:txStyles>
    <p:titleStyle>
      <a:lvl1pPr algn="l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8.png"/><Relationship Id="rId5" Type="http://schemas.microsoft.com/office/2007/relationships/media" Target="../media/media3.mp4"/><Relationship Id="rId10" Type="http://schemas.openxmlformats.org/officeDocument/2006/relationships/image" Target="../media/image7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0" name="Picture 52" descr="water"/>
          <p:cNvPicPr>
            <a:picLocks noChangeAspect="1" noChangeArrowheads="1"/>
          </p:cNvPicPr>
          <p:nvPr/>
        </p:nvPicPr>
        <p:blipFill>
          <a:blip r:embed="rId3"/>
          <a:srcRect l="22409" t="16374" b="27486"/>
          <a:stretch>
            <a:fillRect/>
          </a:stretch>
        </p:blipFill>
        <p:spPr bwMode="gray">
          <a:xfrm rot="786797">
            <a:off x="7084184" y="-232929"/>
            <a:ext cx="1906200" cy="1573273"/>
          </a:xfrm>
          <a:prstGeom prst="rect">
            <a:avLst/>
          </a:prstGeom>
          <a:noFill/>
        </p:spPr>
      </p:pic>
      <p:sp>
        <p:nvSpPr>
          <p:cNvPr id="2101" name="Line 53"/>
          <p:cNvSpPr>
            <a:spLocks noChangeShapeType="1"/>
          </p:cNvSpPr>
          <p:nvPr/>
        </p:nvSpPr>
        <p:spPr bwMode="gray">
          <a:xfrm>
            <a:off x="6000760" y="4941888"/>
            <a:ext cx="244792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ysDot"/>
            <a:round/>
            <a:headEnd/>
            <a:tailEnd type="oval" w="med" len="med"/>
          </a:ln>
          <a:effectLst/>
        </p:spPr>
        <p:txBody>
          <a:bodyPr wrap="none" anchor="ctr"/>
          <a:lstStyle/>
          <a:p>
            <a:endParaRPr lang="zh-CN" altLang="en-US" sz="1400">
              <a:solidFill>
                <a:srgbClr val="663300"/>
              </a:solidFill>
            </a:endParaRPr>
          </a:p>
        </p:txBody>
      </p:sp>
      <p:sp>
        <p:nvSpPr>
          <p:cNvPr id="2103" name="Line 55"/>
          <p:cNvSpPr>
            <a:spLocks noChangeShapeType="1"/>
          </p:cNvSpPr>
          <p:nvPr/>
        </p:nvSpPr>
        <p:spPr bwMode="gray">
          <a:xfrm>
            <a:off x="6000760" y="5572140"/>
            <a:ext cx="244792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ysDot"/>
            <a:round/>
            <a:headEnd/>
            <a:tailEnd type="oval" w="med" len="med"/>
          </a:ln>
          <a:effectLst/>
        </p:spPr>
        <p:txBody>
          <a:bodyPr wrap="none" anchor="ctr"/>
          <a:lstStyle/>
          <a:p>
            <a:endParaRPr lang="zh-CN" altLang="en-US" sz="1400">
              <a:solidFill>
                <a:srgbClr val="6633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42910" y="1857364"/>
            <a:ext cx="807249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solidFill>
                  <a:srgbClr val="0033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大黑简" pitchFamily="49" charset="-122"/>
                <a:ea typeface="汉仪大黑简" pitchFamily="49" charset="-122"/>
              </a:rPr>
              <a:t>迷宫</a:t>
            </a:r>
            <a:r>
              <a:rPr lang="zh-CN" altLang="en-US" sz="4000" dirty="0">
                <a:solidFill>
                  <a:srgbClr val="0033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大黑简" pitchFamily="49" charset="-122"/>
                <a:ea typeface="汉仪大黑简" pitchFamily="49" charset="-122"/>
              </a:rPr>
              <a:t>游戏中基于</a:t>
            </a:r>
            <a:r>
              <a:rPr lang="en-US" altLang="zh-CN" sz="4000" dirty="0">
                <a:solidFill>
                  <a:srgbClr val="0033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大黑简" pitchFamily="49" charset="-122"/>
                <a:ea typeface="汉仪大黑简" pitchFamily="49" charset="-122"/>
              </a:rPr>
              <a:t>A*</a:t>
            </a:r>
            <a:r>
              <a:rPr lang="zh-CN" altLang="en-US" sz="4000" dirty="0">
                <a:solidFill>
                  <a:srgbClr val="0033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大黑简" pitchFamily="49" charset="-122"/>
                <a:ea typeface="汉仪大黑简" pitchFamily="49" charset="-122"/>
              </a:rPr>
              <a:t>算法的寻路算法设计与实现</a:t>
            </a:r>
          </a:p>
        </p:txBody>
      </p:sp>
      <p:sp>
        <p:nvSpPr>
          <p:cNvPr id="36" name="椭圆 35"/>
          <p:cNvSpPr/>
          <p:nvPr/>
        </p:nvSpPr>
        <p:spPr>
          <a:xfrm>
            <a:off x="4356562" y="3285000"/>
            <a:ext cx="144000" cy="144000"/>
          </a:xfrm>
          <a:prstGeom prst="ellipse">
            <a:avLst/>
          </a:prstGeom>
          <a:effectLst>
            <a:softEdge rad="3175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4357686" y="1714488"/>
            <a:ext cx="144000" cy="144000"/>
          </a:xfrm>
          <a:prstGeom prst="ellipse">
            <a:avLst/>
          </a:prstGeom>
          <a:effectLst>
            <a:softEdge rad="31750"/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Line 53"/>
          <p:cNvSpPr>
            <a:spLocks noChangeShapeType="1"/>
          </p:cNvSpPr>
          <p:nvPr/>
        </p:nvSpPr>
        <p:spPr bwMode="gray">
          <a:xfrm>
            <a:off x="6000760" y="6215082"/>
            <a:ext cx="2447925" cy="0"/>
          </a:xfrm>
          <a:prstGeom prst="line">
            <a:avLst/>
          </a:prstGeom>
          <a:noFill/>
          <a:ln w="25400">
            <a:solidFill>
              <a:srgbClr val="000000"/>
            </a:solidFill>
            <a:prstDash val="sysDot"/>
            <a:round/>
            <a:headEnd/>
            <a:tailEnd type="oval" w="med" len="med"/>
          </a:ln>
          <a:effectLst/>
        </p:spPr>
        <p:txBody>
          <a:bodyPr wrap="none" anchor="ctr"/>
          <a:lstStyle/>
          <a:p>
            <a:endParaRPr lang="zh-CN" altLang="en-US" sz="1400">
              <a:solidFill>
                <a:srgbClr val="663300"/>
              </a:solidFill>
            </a:endParaRPr>
          </a:p>
        </p:txBody>
      </p:sp>
      <p:sp>
        <p:nvSpPr>
          <p:cNvPr id="53" name="饼形 52"/>
          <p:cNvSpPr/>
          <p:nvPr/>
        </p:nvSpPr>
        <p:spPr>
          <a:xfrm rot="2632766">
            <a:off x="1990426" y="847427"/>
            <a:ext cx="642942" cy="642942"/>
          </a:xfrm>
          <a:prstGeom prst="pie">
            <a:avLst/>
          </a:prstGeom>
          <a:solidFill>
            <a:schemeClr val="bg2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2083" name="Group 35"/>
          <p:cNvGrpSpPr>
            <a:grpSpLocks/>
          </p:cNvGrpSpPr>
          <p:nvPr/>
        </p:nvGrpSpPr>
        <p:grpSpPr bwMode="auto">
          <a:xfrm>
            <a:off x="857224" y="5072074"/>
            <a:ext cx="1676400" cy="1093788"/>
            <a:chOff x="395" y="2036"/>
            <a:chExt cx="618" cy="403"/>
          </a:xfrm>
        </p:grpSpPr>
        <p:sp>
          <p:nvSpPr>
            <p:cNvPr id="2084" name="Freeform 36"/>
            <p:cNvSpPr>
              <a:spLocks/>
            </p:cNvSpPr>
            <p:nvPr/>
          </p:nvSpPr>
          <p:spPr bwMode="gray">
            <a:xfrm>
              <a:off x="395" y="2217"/>
              <a:ext cx="81" cy="87"/>
            </a:xfrm>
            <a:custGeom>
              <a:avLst/>
              <a:gdLst/>
              <a:ahLst/>
              <a:cxnLst>
                <a:cxn ang="0">
                  <a:pos x="78" y="8"/>
                </a:cxn>
                <a:cxn ang="0">
                  <a:pos x="9" y="18"/>
                </a:cxn>
                <a:cxn ang="0">
                  <a:pos x="0" y="41"/>
                </a:cxn>
                <a:cxn ang="0">
                  <a:pos x="36" y="87"/>
                </a:cxn>
                <a:cxn ang="0">
                  <a:pos x="90" y="81"/>
                </a:cxn>
                <a:cxn ang="0">
                  <a:pos x="105" y="63"/>
                </a:cxn>
                <a:cxn ang="0">
                  <a:pos x="78" y="8"/>
                </a:cxn>
              </a:cxnLst>
              <a:rect l="0" t="0" r="r" b="b"/>
              <a:pathLst>
                <a:path w="108" h="87">
                  <a:moveTo>
                    <a:pt x="78" y="8"/>
                  </a:moveTo>
                  <a:cubicBezTo>
                    <a:pt x="70" y="0"/>
                    <a:pt x="20" y="1"/>
                    <a:pt x="9" y="18"/>
                  </a:cubicBezTo>
                  <a:cubicBezTo>
                    <a:pt x="4" y="25"/>
                    <a:pt x="2" y="33"/>
                    <a:pt x="0" y="41"/>
                  </a:cubicBezTo>
                  <a:cubicBezTo>
                    <a:pt x="1" y="66"/>
                    <a:pt x="9" y="85"/>
                    <a:pt x="36" y="87"/>
                  </a:cubicBezTo>
                  <a:cubicBezTo>
                    <a:pt x="70" y="86"/>
                    <a:pt x="66" y="87"/>
                    <a:pt x="90" y="81"/>
                  </a:cubicBezTo>
                  <a:cubicBezTo>
                    <a:pt x="104" y="67"/>
                    <a:pt x="99" y="74"/>
                    <a:pt x="105" y="63"/>
                  </a:cubicBezTo>
                  <a:cubicBezTo>
                    <a:pt x="108" y="45"/>
                    <a:pt x="104" y="8"/>
                    <a:pt x="78" y="8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FFFF">
                  <a:alpha val="50000"/>
                </a:srgbClr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85" name="Freeform 37"/>
            <p:cNvSpPr>
              <a:spLocks/>
            </p:cNvSpPr>
            <p:nvPr/>
          </p:nvSpPr>
          <p:spPr bwMode="gray">
            <a:xfrm>
              <a:off x="395" y="2352"/>
              <a:ext cx="81" cy="87"/>
            </a:xfrm>
            <a:custGeom>
              <a:avLst/>
              <a:gdLst/>
              <a:ahLst/>
              <a:cxnLst>
                <a:cxn ang="0">
                  <a:pos x="78" y="8"/>
                </a:cxn>
                <a:cxn ang="0">
                  <a:pos x="9" y="18"/>
                </a:cxn>
                <a:cxn ang="0">
                  <a:pos x="0" y="41"/>
                </a:cxn>
                <a:cxn ang="0">
                  <a:pos x="36" y="87"/>
                </a:cxn>
                <a:cxn ang="0">
                  <a:pos x="90" y="81"/>
                </a:cxn>
                <a:cxn ang="0">
                  <a:pos x="105" y="63"/>
                </a:cxn>
                <a:cxn ang="0">
                  <a:pos x="78" y="8"/>
                </a:cxn>
              </a:cxnLst>
              <a:rect l="0" t="0" r="r" b="b"/>
              <a:pathLst>
                <a:path w="108" h="87">
                  <a:moveTo>
                    <a:pt x="78" y="8"/>
                  </a:moveTo>
                  <a:cubicBezTo>
                    <a:pt x="70" y="0"/>
                    <a:pt x="20" y="1"/>
                    <a:pt x="9" y="18"/>
                  </a:cubicBezTo>
                  <a:cubicBezTo>
                    <a:pt x="4" y="25"/>
                    <a:pt x="2" y="33"/>
                    <a:pt x="0" y="41"/>
                  </a:cubicBezTo>
                  <a:cubicBezTo>
                    <a:pt x="1" y="66"/>
                    <a:pt x="9" y="85"/>
                    <a:pt x="36" y="87"/>
                  </a:cubicBezTo>
                  <a:cubicBezTo>
                    <a:pt x="70" y="86"/>
                    <a:pt x="66" y="87"/>
                    <a:pt x="90" y="81"/>
                  </a:cubicBezTo>
                  <a:cubicBezTo>
                    <a:pt x="104" y="67"/>
                    <a:pt x="99" y="74"/>
                    <a:pt x="105" y="63"/>
                  </a:cubicBezTo>
                  <a:cubicBezTo>
                    <a:pt x="108" y="45"/>
                    <a:pt x="104" y="8"/>
                    <a:pt x="78" y="8"/>
                  </a:cubicBezTo>
                  <a:close/>
                </a:path>
              </a:pathLst>
            </a:custGeom>
            <a:noFill/>
            <a:ln w="28575" cap="flat" cmpd="sng">
              <a:solidFill>
                <a:srgbClr val="FFFFFF">
                  <a:alpha val="50000"/>
                </a:srgbClr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86" name="Freeform 38"/>
            <p:cNvSpPr>
              <a:spLocks/>
            </p:cNvSpPr>
            <p:nvPr/>
          </p:nvSpPr>
          <p:spPr bwMode="gray">
            <a:xfrm>
              <a:off x="531" y="2213"/>
              <a:ext cx="80" cy="79"/>
            </a:xfrm>
            <a:custGeom>
              <a:avLst/>
              <a:gdLst/>
              <a:ahLst/>
              <a:cxnLst>
                <a:cxn ang="0">
                  <a:pos x="100" y="0"/>
                </a:cxn>
                <a:cxn ang="0">
                  <a:pos x="22" y="77"/>
                </a:cxn>
                <a:cxn ang="0">
                  <a:pos x="0" y="80"/>
                </a:cxn>
              </a:cxnLst>
              <a:rect l="0" t="0" r="r" b="b"/>
              <a:pathLst>
                <a:path w="100" h="90">
                  <a:moveTo>
                    <a:pt x="100" y="0"/>
                  </a:moveTo>
                  <a:cubicBezTo>
                    <a:pt x="69" y="32"/>
                    <a:pt x="39" y="64"/>
                    <a:pt x="22" y="77"/>
                  </a:cubicBezTo>
                  <a:cubicBezTo>
                    <a:pt x="5" y="90"/>
                    <a:pt x="4" y="79"/>
                    <a:pt x="0" y="80"/>
                  </a:cubicBezTo>
                </a:path>
              </a:pathLst>
            </a:custGeom>
            <a:noFill/>
            <a:ln w="28575" cap="flat" cmpd="sng">
              <a:solidFill>
                <a:srgbClr val="FFFFFF">
                  <a:alpha val="50000"/>
                </a:srgbClr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087" name="Freeform 39"/>
            <p:cNvSpPr>
              <a:spLocks/>
            </p:cNvSpPr>
            <p:nvPr/>
          </p:nvSpPr>
          <p:spPr bwMode="gray">
            <a:xfrm>
              <a:off x="543" y="2220"/>
              <a:ext cx="60" cy="6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9" y="23"/>
                </a:cxn>
                <a:cxn ang="0">
                  <a:pos x="60" y="62"/>
                </a:cxn>
              </a:cxnLst>
              <a:rect l="0" t="0" r="r" b="b"/>
              <a:pathLst>
                <a:path w="60" h="62">
                  <a:moveTo>
                    <a:pt x="0" y="0"/>
                  </a:moveTo>
                  <a:cubicBezTo>
                    <a:pt x="9" y="6"/>
                    <a:pt x="19" y="13"/>
                    <a:pt x="29" y="23"/>
                  </a:cubicBezTo>
                  <a:cubicBezTo>
                    <a:pt x="39" y="33"/>
                    <a:pt x="55" y="56"/>
                    <a:pt x="60" y="62"/>
                  </a:cubicBezTo>
                </a:path>
              </a:pathLst>
            </a:custGeom>
            <a:noFill/>
            <a:ln w="28575" cap="flat" cmpd="sng">
              <a:solidFill>
                <a:srgbClr val="FFFFFF">
                  <a:alpha val="50000"/>
                </a:srgbClr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2088" name="Group 40"/>
            <p:cNvGrpSpPr>
              <a:grpSpLocks/>
            </p:cNvGrpSpPr>
            <p:nvPr/>
          </p:nvGrpSpPr>
          <p:grpSpPr bwMode="auto">
            <a:xfrm>
              <a:off x="591" y="2036"/>
              <a:ext cx="422" cy="337"/>
              <a:chOff x="768" y="2024"/>
              <a:chExt cx="422" cy="337"/>
            </a:xfrm>
          </p:grpSpPr>
          <p:sp>
            <p:nvSpPr>
              <p:cNvPr id="2089" name="Freeform 41"/>
              <p:cNvSpPr>
                <a:spLocks/>
              </p:cNvSpPr>
              <p:nvPr/>
            </p:nvSpPr>
            <p:spPr bwMode="gray">
              <a:xfrm>
                <a:off x="1074" y="2024"/>
                <a:ext cx="116" cy="117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0" y="67"/>
                  </a:cxn>
                  <a:cxn ang="0">
                    <a:pos x="53" y="117"/>
                  </a:cxn>
                  <a:cxn ang="0">
                    <a:pos x="108" y="105"/>
                  </a:cxn>
                  <a:cxn ang="0">
                    <a:pos x="116" y="54"/>
                  </a:cxn>
                  <a:cxn ang="0">
                    <a:pos x="65" y="0"/>
                  </a:cxn>
                  <a:cxn ang="0">
                    <a:pos x="12" y="0"/>
                  </a:cxn>
                </a:cxnLst>
                <a:rect l="0" t="0" r="r" b="b"/>
                <a:pathLst>
                  <a:path w="116" h="117">
                    <a:moveTo>
                      <a:pt x="12" y="0"/>
                    </a:moveTo>
                    <a:lnTo>
                      <a:pt x="0" y="67"/>
                    </a:lnTo>
                    <a:lnTo>
                      <a:pt x="53" y="117"/>
                    </a:lnTo>
                    <a:lnTo>
                      <a:pt x="108" y="105"/>
                    </a:lnTo>
                    <a:lnTo>
                      <a:pt x="116" y="54"/>
                    </a:lnTo>
                    <a:lnTo>
                      <a:pt x="65" y="0"/>
                    </a:lnTo>
                    <a:lnTo>
                      <a:pt x="12" y="0"/>
                    </a:lnTo>
                    <a:close/>
                  </a:path>
                </a:pathLst>
              </a:custGeom>
              <a:noFill/>
              <a:ln w="12700" cap="flat" cmpd="sng">
                <a:solidFill>
                  <a:srgbClr val="FFFFFF">
                    <a:alpha val="39999"/>
                  </a:srgb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90" name="Freeform 42"/>
              <p:cNvSpPr>
                <a:spLocks/>
              </p:cNvSpPr>
              <p:nvPr/>
            </p:nvSpPr>
            <p:spPr bwMode="gray">
              <a:xfrm>
                <a:off x="858" y="2090"/>
                <a:ext cx="273" cy="228"/>
              </a:xfrm>
              <a:custGeom>
                <a:avLst/>
                <a:gdLst/>
                <a:ahLst/>
                <a:cxnLst>
                  <a:cxn ang="0">
                    <a:pos x="0" y="169"/>
                  </a:cxn>
                  <a:cxn ang="0">
                    <a:pos x="45" y="228"/>
                  </a:cxn>
                  <a:cxn ang="0">
                    <a:pos x="273" y="49"/>
                  </a:cxn>
                  <a:cxn ang="0">
                    <a:pos x="215" y="0"/>
                  </a:cxn>
                  <a:cxn ang="0">
                    <a:pos x="0" y="169"/>
                  </a:cxn>
                </a:cxnLst>
                <a:rect l="0" t="0" r="r" b="b"/>
                <a:pathLst>
                  <a:path w="273" h="228">
                    <a:moveTo>
                      <a:pt x="0" y="169"/>
                    </a:moveTo>
                    <a:lnTo>
                      <a:pt x="45" y="228"/>
                    </a:lnTo>
                    <a:lnTo>
                      <a:pt x="273" y="49"/>
                    </a:lnTo>
                    <a:lnTo>
                      <a:pt x="215" y="0"/>
                    </a:lnTo>
                    <a:lnTo>
                      <a:pt x="0" y="169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>
                    <a:alpha val="39999"/>
                  </a:srgb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91" name="Freeform 43"/>
              <p:cNvSpPr>
                <a:spLocks/>
              </p:cNvSpPr>
              <p:nvPr/>
            </p:nvSpPr>
            <p:spPr bwMode="gray">
              <a:xfrm>
                <a:off x="858" y="2024"/>
                <a:ext cx="228" cy="237"/>
              </a:xfrm>
              <a:custGeom>
                <a:avLst/>
                <a:gdLst/>
                <a:ahLst/>
                <a:cxnLst>
                  <a:cxn ang="0">
                    <a:pos x="21" y="172"/>
                  </a:cxn>
                  <a:cxn ang="0">
                    <a:pos x="0" y="237"/>
                  </a:cxn>
                  <a:cxn ang="0">
                    <a:pos x="219" y="64"/>
                  </a:cxn>
                  <a:cxn ang="0">
                    <a:pos x="228" y="0"/>
                  </a:cxn>
                  <a:cxn ang="0">
                    <a:pos x="21" y="172"/>
                  </a:cxn>
                </a:cxnLst>
                <a:rect l="0" t="0" r="r" b="b"/>
                <a:pathLst>
                  <a:path w="228" h="237">
                    <a:moveTo>
                      <a:pt x="21" y="172"/>
                    </a:moveTo>
                    <a:lnTo>
                      <a:pt x="0" y="237"/>
                    </a:lnTo>
                    <a:lnTo>
                      <a:pt x="219" y="64"/>
                    </a:lnTo>
                    <a:lnTo>
                      <a:pt x="228" y="0"/>
                    </a:lnTo>
                    <a:lnTo>
                      <a:pt x="21" y="172"/>
                    </a:lnTo>
                    <a:close/>
                  </a:path>
                </a:pathLst>
              </a:custGeom>
              <a:solidFill>
                <a:srgbClr val="FFFFFF">
                  <a:alpha val="39999"/>
                </a:srgbClr>
              </a:solidFill>
              <a:ln w="9525" cap="flat" cmpd="sng">
                <a:solidFill>
                  <a:srgbClr val="FFFFFF">
                    <a:alpha val="39999"/>
                  </a:srgb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92" name="Freeform 44"/>
              <p:cNvSpPr>
                <a:spLocks/>
              </p:cNvSpPr>
              <p:nvPr/>
            </p:nvSpPr>
            <p:spPr bwMode="gray">
              <a:xfrm>
                <a:off x="903" y="2129"/>
                <a:ext cx="281" cy="189"/>
              </a:xfrm>
              <a:custGeom>
                <a:avLst/>
                <a:gdLst/>
                <a:ahLst/>
                <a:cxnLst>
                  <a:cxn ang="0">
                    <a:pos x="63" y="178"/>
                  </a:cxn>
                  <a:cxn ang="0">
                    <a:pos x="0" y="189"/>
                  </a:cxn>
                  <a:cxn ang="0">
                    <a:pos x="227" y="10"/>
                  </a:cxn>
                  <a:cxn ang="0">
                    <a:pos x="281" y="0"/>
                  </a:cxn>
                  <a:cxn ang="0">
                    <a:pos x="63" y="178"/>
                  </a:cxn>
                </a:cxnLst>
                <a:rect l="0" t="0" r="r" b="b"/>
                <a:pathLst>
                  <a:path w="281" h="189">
                    <a:moveTo>
                      <a:pt x="63" y="178"/>
                    </a:moveTo>
                    <a:lnTo>
                      <a:pt x="0" y="189"/>
                    </a:lnTo>
                    <a:lnTo>
                      <a:pt x="227" y="10"/>
                    </a:lnTo>
                    <a:lnTo>
                      <a:pt x="281" y="0"/>
                    </a:lnTo>
                    <a:lnTo>
                      <a:pt x="63" y="178"/>
                    </a:lnTo>
                    <a:close/>
                  </a:path>
                </a:pathLst>
              </a:custGeom>
              <a:solidFill>
                <a:srgbClr val="FFFFFF">
                  <a:alpha val="39999"/>
                </a:srgbClr>
              </a:solidFill>
              <a:ln w="9525" cap="flat" cmpd="sng">
                <a:solidFill>
                  <a:srgbClr val="FFFFFF">
                    <a:alpha val="39999"/>
                  </a:srgb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93" name="Freeform 45"/>
              <p:cNvSpPr>
                <a:spLocks/>
              </p:cNvSpPr>
              <p:nvPr/>
            </p:nvSpPr>
            <p:spPr bwMode="gray">
              <a:xfrm>
                <a:off x="789" y="2192"/>
                <a:ext cx="161" cy="163"/>
              </a:xfrm>
              <a:custGeom>
                <a:avLst/>
                <a:gdLst/>
                <a:ahLst/>
                <a:cxnLst>
                  <a:cxn ang="0">
                    <a:pos x="0" y="135"/>
                  </a:cxn>
                  <a:cxn ang="0">
                    <a:pos x="18" y="163"/>
                  </a:cxn>
                  <a:cxn ang="0">
                    <a:pos x="161" y="120"/>
                  </a:cxn>
                  <a:cxn ang="0">
                    <a:pos x="114" y="124"/>
                  </a:cxn>
                  <a:cxn ang="0">
                    <a:pos x="69" y="67"/>
                  </a:cxn>
                  <a:cxn ang="0">
                    <a:pos x="90" y="0"/>
                  </a:cxn>
                  <a:cxn ang="0">
                    <a:pos x="0" y="135"/>
                  </a:cxn>
                </a:cxnLst>
                <a:rect l="0" t="0" r="r" b="b"/>
                <a:pathLst>
                  <a:path w="161" h="163">
                    <a:moveTo>
                      <a:pt x="0" y="135"/>
                    </a:moveTo>
                    <a:lnTo>
                      <a:pt x="18" y="163"/>
                    </a:lnTo>
                    <a:lnTo>
                      <a:pt x="161" y="120"/>
                    </a:lnTo>
                    <a:lnTo>
                      <a:pt x="114" y="124"/>
                    </a:lnTo>
                    <a:lnTo>
                      <a:pt x="69" y="67"/>
                    </a:lnTo>
                    <a:lnTo>
                      <a:pt x="90" y="0"/>
                    </a:lnTo>
                    <a:lnTo>
                      <a:pt x="0" y="13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>
                    <a:alpha val="39999"/>
                  </a:srgb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94" name="Freeform 46"/>
              <p:cNvSpPr>
                <a:spLocks/>
              </p:cNvSpPr>
              <p:nvPr/>
            </p:nvSpPr>
            <p:spPr bwMode="gray">
              <a:xfrm>
                <a:off x="768" y="2328"/>
                <a:ext cx="39" cy="33"/>
              </a:xfrm>
              <a:custGeom>
                <a:avLst/>
                <a:gdLst/>
                <a:ahLst/>
                <a:cxnLst>
                  <a:cxn ang="0">
                    <a:pos x="27" y="0"/>
                  </a:cxn>
                  <a:cxn ang="0">
                    <a:pos x="0" y="33"/>
                  </a:cxn>
                  <a:cxn ang="0">
                    <a:pos x="39" y="25"/>
                  </a:cxn>
                  <a:cxn ang="0">
                    <a:pos x="27" y="0"/>
                  </a:cxn>
                </a:cxnLst>
                <a:rect l="0" t="0" r="r" b="b"/>
                <a:pathLst>
                  <a:path w="39" h="33">
                    <a:moveTo>
                      <a:pt x="27" y="0"/>
                    </a:moveTo>
                    <a:lnTo>
                      <a:pt x="0" y="33"/>
                    </a:lnTo>
                    <a:lnTo>
                      <a:pt x="39" y="25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FFFFFF">
                  <a:alpha val="39999"/>
                </a:srgbClr>
              </a:solidFill>
              <a:ln w="9525" cap="flat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95" name="Line 47"/>
              <p:cNvSpPr>
                <a:spLocks noChangeShapeType="1"/>
              </p:cNvSpPr>
              <p:nvPr/>
            </p:nvSpPr>
            <p:spPr bwMode="gray">
              <a:xfrm flipV="1">
                <a:off x="797" y="2258"/>
                <a:ext cx="66" cy="72"/>
              </a:xfrm>
              <a:prstGeom prst="line">
                <a:avLst/>
              </a:prstGeom>
              <a:noFill/>
              <a:ln w="9525">
                <a:solidFill>
                  <a:srgbClr val="FFFFFF">
                    <a:alpha val="39999"/>
                  </a:srgbClr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96" name="Line 48"/>
              <p:cNvSpPr>
                <a:spLocks noChangeShapeType="1"/>
              </p:cNvSpPr>
              <p:nvPr/>
            </p:nvSpPr>
            <p:spPr bwMode="gray">
              <a:xfrm flipV="1">
                <a:off x="806" y="2315"/>
                <a:ext cx="100" cy="34"/>
              </a:xfrm>
              <a:prstGeom prst="line">
                <a:avLst/>
              </a:prstGeom>
              <a:noFill/>
              <a:ln w="9525">
                <a:solidFill>
                  <a:srgbClr val="FFFFFF">
                    <a:alpha val="39999"/>
                  </a:srgbClr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97" name="Oval 49"/>
              <p:cNvSpPr>
                <a:spLocks noChangeArrowheads="1"/>
              </p:cNvSpPr>
              <p:nvPr/>
            </p:nvSpPr>
            <p:spPr bwMode="gray">
              <a:xfrm rot="1507387">
                <a:off x="1116" y="2063"/>
                <a:ext cx="43" cy="27"/>
              </a:xfrm>
              <a:prstGeom prst="ellipse">
                <a:avLst/>
              </a:prstGeom>
              <a:solidFill>
                <a:srgbClr val="FFFFFF">
                  <a:alpha val="39999"/>
                </a:srgbClr>
              </a:solidFill>
              <a:ln w="9525" algn="ctr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2098" name="Freeform 50"/>
            <p:cNvSpPr>
              <a:spLocks/>
            </p:cNvSpPr>
            <p:nvPr/>
          </p:nvSpPr>
          <p:spPr bwMode="gray">
            <a:xfrm>
              <a:off x="529" y="2348"/>
              <a:ext cx="80" cy="79"/>
            </a:xfrm>
            <a:custGeom>
              <a:avLst/>
              <a:gdLst/>
              <a:ahLst/>
              <a:cxnLst>
                <a:cxn ang="0">
                  <a:pos x="100" y="0"/>
                </a:cxn>
                <a:cxn ang="0">
                  <a:pos x="22" y="77"/>
                </a:cxn>
                <a:cxn ang="0">
                  <a:pos x="0" y="80"/>
                </a:cxn>
              </a:cxnLst>
              <a:rect l="0" t="0" r="r" b="b"/>
              <a:pathLst>
                <a:path w="100" h="90">
                  <a:moveTo>
                    <a:pt x="100" y="0"/>
                  </a:moveTo>
                  <a:cubicBezTo>
                    <a:pt x="69" y="32"/>
                    <a:pt x="39" y="64"/>
                    <a:pt x="22" y="77"/>
                  </a:cubicBezTo>
                  <a:cubicBezTo>
                    <a:pt x="5" y="90"/>
                    <a:pt x="4" y="79"/>
                    <a:pt x="0" y="80"/>
                  </a:cubicBezTo>
                </a:path>
              </a:pathLst>
            </a:custGeom>
            <a:noFill/>
            <a:ln w="28575" cap="flat" cmpd="sng">
              <a:solidFill>
                <a:srgbClr val="FFFFFF">
                  <a:alpha val="50000"/>
                </a:srgbClr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714348" y="3500438"/>
            <a:ext cx="2971794" cy="1606550"/>
            <a:chOff x="2714612" y="3751276"/>
            <a:chExt cx="2971794" cy="1606550"/>
          </a:xfrm>
        </p:grpSpPr>
        <p:grpSp>
          <p:nvGrpSpPr>
            <p:cNvPr id="43" name="Group 35"/>
            <p:cNvGrpSpPr>
              <a:grpSpLocks/>
            </p:cNvGrpSpPr>
            <p:nvPr/>
          </p:nvGrpSpPr>
          <p:grpSpPr bwMode="auto">
            <a:xfrm>
              <a:off x="4010009" y="3751276"/>
              <a:ext cx="1676397" cy="1093788"/>
              <a:chOff x="395" y="2036"/>
              <a:chExt cx="618" cy="403"/>
            </a:xfrm>
          </p:grpSpPr>
          <p:sp>
            <p:nvSpPr>
              <p:cNvPr id="44" name="Freeform 36"/>
              <p:cNvSpPr>
                <a:spLocks/>
              </p:cNvSpPr>
              <p:nvPr/>
            </p:nvSpPr>
            <p:spPr bwMode="gray">
              <a:xfrm>
                <a:off x="395" y="2217"/>
                <a:ext cx="81" cy="87"/>
              </a:xfrm>
              <a:custGeom>
                <a:avLst/>
                <a:gdLst/>
                <a:ahLst/>
                <a:cxnLst>
                  <a:cxn ang="0">
                    <a:pos x="78" y="8"/>
                  </a:cxn>
                  <a:cxn ang="0">
                    <a:pos x="9" y="18"/>
                  </a:cxn>
                  <a:cxn ang="0">
                    <a:pos x="0" y="41"/>
                  </a:cxn>
                  <a:cxn ang="0">
                    <a:pos x="36" y="87"/>
                  </a:cxn>
                  <a:cxn ang="0">
                    <a:pos x="90" y="81"/>
                  </a:cxn>
                  <a:cxn ang="0">
                    <a:pos x="105" y="63"/>
                  </a:cxn>
                  <a:cxn ang="0">
                    <a:pos x="78" y="8"/>
                  </a:cxn>
                </a:cxnLst>
                <a:rect l="0" t="0" r="r" b="b"/>
                <a:pathLst>
                  <a:path w="108" h="87">
                    <a:moveTo>
                      <a:pt x="78" y="8"/>
                    </a:moveTo>
                    <a:cubicBezTo>
                      <a:pt x="70" y="0"/>
                      <a:pt x="20" y="1"/>
                      <a:pt x="9" y="18"/>
                    </a:cubicBezTo>
                    <a:cubicBezTo>
                      <a:pt x="4" y="25"/>
                      <a:pt x="2" y="33"/>
                      <a:pt x="0" y="41"/>
                    </a:cubicBezTo>
                    <a:cubicBezTo>
                      <a:pt x="1" y="66"/>
                      <a:pt x="9" y="85"/>
                      <a:pt x="36" y="87"/>
                    </a:cubicBezTo>
                    <a:cubicBezTo>
                      <a:pt x="70" y="86"/>
                      <a:pt x="66" y="87"/>
                      <a:pt x="90" y="81"/>
                    </a:cubicBezTo>
                    <a:cubicBezTo>
                      <a:pt x="104" y="67"/>
                      <a:pt x="99" y="74"/>
                      <a:pt x="105" y="63"/>
                    </a:cubicBezTo>
                    <a:cubicBezTo>
                      <a:pt x="108" y="45"/>
                      <a:pt x="104" y="8"/>
                      <a:pt x="78" y="8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rgbClr val="FFFFFF">
                    <a:alpha val="50000"/>
                  </a:srgb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5" name="Freeform 37"/>
              <p:cNvSpPr>
                <a:spLocks/>
              </p:cNvSpPr>
              <p:nvPr/>
            </p:nvSpPr>
            <p:spPr bwMode="gray">
              <a:xfrm>
                <a:off x="395" y="2352"/>
                <a:ext cx="81" cy="87"/>
              </a:xfrm>
              <a:custGeom>
                <a:avLst/>
                <a:gdLst/>
                <a:ahLst/>
                <a:cxnLst>
                  <a:cxn ang="0">
                    <a:pos x="78" y="8"/>
                  </a:cxn>
                  <a:cxn ang="0">
                    <a:pos x="9" y="18"/>
                  </a:cxn>
                  <a:cxn ang="0">
                    <a:pos x="0" y="41"/>
                  </a:cxn>
                  <a:cxn ang="0">
                    <a:pos x="36" y="87"/>
                  </a:cxn>
                  <a:cxn ang="0">
                    <a:pos x="90" y="81"/>
                  </a:cxn>
                  <a:cxn ang="0">
                    <a:pos x="105" y="63"/>
                  </a:cxn>
                  <a:cxn ang="0">
                    <a:pos x="78" y="8"/>
                  </a:cxn>
                </a:cxnLst>
                <a:rect l="0" t="0" r="r" b="b"/>
                <a:pathLst>
                  <a:path w="108" h="87">
                    <a:moveTo>
                      <a:pt x="78" y="8"/>
                    </a:moveTo>
                    <a:cubicBezTo>
                      <a:pt x="70" y="0"/>
                      <a:pt x="20" y="1"/>
                      <a:pt x="9" y="18"/>
                    </a:cubicBezTo>
                    <a:cubicBezTo>
                      <a:pt x="4" y="25"/>
                      <a:pt x="2" y="33"/>
                      <a:pt x="0" y="41"/>
                    </a:cubicBezTo>
                    <a:cubicBezTo>
                      <a:pt x="1" y="66"/>
                      <a:pt x="9" y="85"/>
                      <a:pt x="36" y="87"/>
                    </a:cubicBezTo>
                    <a:cubicBezTo>
                      <a:pt x="70" y="86"/>
                      <a:pt x="66" y="87"/>
                      <a:pt x="90" y="81"/>
                    </a:cubicBezTo>
                    <a:cubicBezTo>
                      <a:pt x="104" y="67"/>
                      <a:pt x="99" y="74"/>
                      <a:pt x="105" y="63"/>
                    </a:cubicBezTo>
                    <a:cubicBezTo>
                      <a:pt x="108" y="45"/>
                      <a:pt x="104" y="8"/>
                      <a:pt x="78" y="8"/>
                    </a:cubicBezTo>
                    <a:close/>
                  </a:path>
                </a:pathLst>
              </a:custGeom>
              <a:noFill/>
              <a:ln w="28575" cap="flat" cmpd="sng">
                <a:solidFill>
                  <a:srgbClr val="FFFFFF">
                    <a:alpha val="50000"/>
                  </a:srgb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6" name="Freeform 38"/>
              <p:cNvSpPr>
                <a:spLocks/>
              </p:cNvSpPr>
              <p:nvPr/>
            </p:nvSpPr>
            <p:spPr bwMode="gray">
              <a:xfrm>
                <a:off x="531" y="2213"/>
                <a:ext cx="80" cy="79"/>
              </a:xfrm>
              <a:custGeom>
                <a:avLst/>
                <a:gdLst/>
                <a:ahLst/>
                <a:cxnLst>
                  <a:cxn ang="0">
                    <a:pos x="100" y="0"/>
                  </a:cxn>
                  <a:cxn ang="0">
                    <a:pos x="22" y="77"/>
                  </a:cxn>
                  <a:cxn ang="0">
                    <a:pos x="0" y="80"/>
                  </a:cxn>
                </a:cxnLst>
                <a:rect l="0" t="0" r="r" b="b"/>
                <a:pathLst>
                  <a:path w="100" h="90">
                    <a:moveTo>
                      <a:pt x="100" y="0"/>
                    </a:moveTo>
                    <a:cubicBezTo>
                      <a:pt x="69" y="32"/>
                      <a:pt x="39" y="64"/>
                      <a:pt x="22" y="77"/>
                    </a:cubicBezTo>
                    <a:cubicBezTo>
                      <a:pt x="5" y="90"/>
                      <a:pt x="4" y="79"/>
                      <a:pt x="0" y="80"/>
                    </a:cubicBezTo>
                  </a:path>
                </a:pathLst>
              </a:custGeom>
              <a:noFill/>
              <a:ln w="28575" cap="flat" cmpd="sng">
                <a:solidFill>
                  <a:srgbClr val="FFFFFF">
                    <a:alpha val="50000"/>
                  </a:srgb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47" name="Freeform 39"/>
              <p:cNvSpPr>
                <a:spLocks/>
              </p:cNvSpPr>
              <p:nvPr/>
            </p:nvSpPr>
            <p:spPr bwMode="gray">
              <a:xfrm>
                <a:off x="543" y="2220"/>
                <a:ext cx="60" cy="6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9" y="23"/>
                  </a:cxn>
                  <a:cxn ang="0">
                    <a:pos x="60" y="62"/>
                  </a:cxn>
                </a:cxnLst>
                <a:rect l="0" t="0" r="r" b="b"/>
                <a:pathLst>
                  <a:path w="60" h="62">
                    <a:moveTo>
                      <a:pt x="0" y="0"/>
                    </a:moveTo>
                    <a:cubicBezTo>
                      <a:pt x="9" y="6"/>
                      <a:pt x="19" y="13"/>
                      <a:pt x="29" y="23"/>
                    </a:cubicBezTo>
                    <a:cubicBezTo>
                      <a:pt x="39" y="33"/>
                      <a:pt x="55" y="56"/>
                      <a:pt x="60" y="62"/>
                    </a:cubicBezTo>
                  </a:path>
                </a:pathLst>
              </a:custGeom>
              <a:noFill/>
              <a:ln w="28575" cap="flat" cmpd="sng">
                <a:solidFill>
                  <a:srgbClr val="FFFFFF">
                    <a:alpha val="50000"/>
                  </a:srgb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grpSp>
            <p:nvGrpSpPr>
              <p:cNvPr id="48" name="Group 40"/>
              <p:cNvGrpSpPr>
                <a:grpSpLocks/>
              </p:cNvGrpSpPr>
              <p:nvPr/>
            </p:nvGrpSpPr>
            <p:grpSpPr bwMode="auto">
              <a:xfrm>
                <a:off x="591" y="2036"/>
                <a:ext cx="422" cy="337"/>
                <a:chOff x="768" y="2024"/>
                <a:chExt cx="422" cy="337"/>
              </a:xfrm>
            </p:grpSpPr>
            <p:sp>
              <p:nvSpPr>
                <p:cNvPr id="50" name="Freeform 41"/>
                <p:cNvSpPr>
                  <a:spLocks/>
                </p:cNvSpPr>
                <p:nvPr/>
              </p:nvSpPr>
              <p:spPr bwMode="gray">
                <a:xfrm>
                  <a:off x="1074" y="2024"/>
                  <a:ext cx="116" cy="117"/>
                </a:xfrm>
                <a:custGeom>
                  <a:avLst/>
                  <a:gdLst/>
                  <a:ahLst/>
                  <a:cxnLst>
                    <a:cxn ang="0">
                      <a:pos x="12" y="0"/>
                    </a:cxn>
                    <a:cxn ang="0">
                      <a:pos x="0" y="67"/>
                    </a:cxn>
                    <a:cxn ang="0">
                      <a:pos x="53" y="117"/>
                    </a:cxn>
                    <a:cxn ang="0">
                      <a:pos x="108" y="105"/>
                    </a:cxn>
                    <a:cxn ang="0">
                      <a:pos x="116" y="54"/>
                    </a:cxn>
                    <a:cxn ang="0">
                      <a:pos x="65" y="0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16" h="117">
                      <a:moveTo>
                        <a:pt x="12" y="0"/>
                      </a:moveTo>
                      <a:lnTo>
                        <a:pt x="0" y="67"/>
                      </a:lnTo>
                      <a:lnTo>
                        <a:pt x="53" y="117"/>
                      </a:lnTo>
                      <a:lnTo>
                        <a:pt x="108" y="105"/>
                      </a:lnTo>
                      <a:lnTo>
                        <a:pt x="116" y="54"/>
                      </a:lnTo>
                      <a:lnTo>
                        <a:pt x="65" y="0"/>
                      </a:lnTo>
                      <a:lnTo>
                        <a:pt x="12" y="0"/>
                      </a:lnTo>
                      <a:close/>
                    </a:path>
                  </a:pathLst>
                </a:custGeom>
                <a:noFill/>
                <a:ln w="12700" cap="flat" cmpd="sng">
                  <a:solidFill>
                    <a:srgbClr val="FFFFFF">
                      <a:alpha val="39999"/>
                    </a:srgbClr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>
                  <a:defPPr>
                    <a:defRPr lang="en-US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52" name="Freeform 42"/>
                <p:cNvSpPr>
                  <a:spLocks/>
                </p:cNvSpPr>
                <p:nvPr/>
              </p:nvSpPr>
              <p:spPr bwMode="gray">
                <a:xfrm>
                  <a:off x="858" y="2090"/>
                  <a:ext cx="273" cy="228"/>
                </a:xfrm>
                <a:custGeom>
                  <a:avLst/>
                  <a:gdLst/>
                  <a:ahLst/>
                  <a:cxnLst>
                    <a:cxn ang="0">
                      <a:pos x="0" y="169"/>
                    </a:cxn>
                    <a:cxn ang="0">
                      <a:pos x="45" y="228"/>
                    </a:cxn>
                    <a:cxn ang="0">
                      <a:pos x="273" y="49"/>
                    </a:cxn>
                    <a:cxn ang="0">
                      <a:pos x="215" y="0"/>
                    </a:cxn>
                    <a:cxn ang="0">
                      <a:pos x="0" y="169"/>
                    </a:cxn>
                  </a:cxnLst>
                  <a:rect l="0" t="0" r="r" b="b"/>
                  <a:pathLst>
                    <a:path w="273" h="228">
                      <a:moveTo>
                        <a:pt x="0" y="169"/>
                      </a:moveTo>
                      <a:lnTo>
                        <a:pt x="45" y="228"/>
                      </a:lnTo>
                      <a:lnTo>
                        <a:pt x="273" y="49"/>
                      </a:lnTo>
                      <a:lnTo>
                        <a:pt x="215" y="0"/>
                      </a:lnTo>
                      <a:lnTo>
                        <a:pt x="0" y="169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FFFFFF">
                      <a:alpha val="39999"/>
                    </a:srgbClr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>
                  <a:defPPr>
                    <a:defRPr lang="en-US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54" name="Freeform 43"/>
                <p:cNvSpPr>
                  <a:spLocks/>
                </p:cNvSpPr>
                <p:nvPr/>
              </p:nvSpPr>
              <p:spPr bwMode="gray">
                <a:xfrm>
                  <a:off x="858" y="2024"/>
                  <a:ext cx="228" cy="237"/>
                </a:xfrm>
                <a:custGeom>
                  <a:avLst/>
                  <a:gdLst/>
                  <a:ahLst/>
                  <a:cxnLst>
                    <a:cxn ang="0">
                      <a:pos x="21" y="172"/>
                    </a:cxn>
                    <a:cxn ang="0">
                      <a:pos x="0" y="237"/>
                    </a:cxn>
                    <a:cxn ang="0">
                      <a:pos x="219" y="64"/>
                    </a:cxn>
                    <a:cxn ang="0">
                      <a:pos x="228" y="0"/>
                    </a:cxn>
                    <a:cxn ang="0">
                      <a:pos x="21" y="172"/>
                    </a:cxn>
                  </a:cxnLst>
                  <a:rect l="0" t="0" r="r" b="b"/>
                  <a:pathLst>
                    <a:path w="228" h="237">
                      <a:moveTo>
                        <a:pt x="21" y="172"/>
                      </a:moveTo>
                      <a:lnTo>
                        <a:pt x="0" y="237"/>
                      </a:lnTo>
                      <a:lnTo>
                        <a:pt x="219" y="64"/>
                      </a:lnTo>
                      <a:lnTo>
                        <a:pt x="228" y="0"/>
                      </a:lnTo>
                      <a:lnTo>
                        <a:pt x="21" y="172"/>
                      </a:lnTo>
                      <a:close/>
                    </a:path>
                  </a:pathLst>
                </a:custGeom>
                <a:solidFill>
                  <a:srgbClr val="FFFFFF">
                    <a:alpha val="39999"/>
                  </a:srgbClr>
                </a:solidFill>
                <a:ln w="9525" cap="flat" cmpd="sng">
                  <a:solidFill>
                    <a:srgbClr val="FFFFFF">
                      <a:alpha val="39999"/>
                    </a:srgbClr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>
                  <a:defPPr>
                    <a:defRPr lang="en-US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56" name="Freeform 44"/>
                <p:cNvSpPr>
                  <a:spLocks/>
                </p:cNvSpPr>
                <p:nvPr/>
              </p:nvSpPr>
              <p:spPr bwMode="gray">
                <a:xfrm>
                  <a:off x="903" y="2129"/>
                  <a:ext cx="281" cy="189"/>
                </a:xfrm>
                <a:custGeom>
                  <a:avLst/>
                  <a:gdLst/>
                  <a:ahLst/>
                  <a:cxnLst>
                    <a:cxn ang="0">
                      <a:pos x="63" y="178"/>
                    </a:cxn>
                    <a:cxn ang="0">
                      <a:pos x="0" y="189"/>
                    </a:cxn>
                    <a:cxn ang="0">
                      <a:pos x="227" y="10"/>
                    </a:cxn>
                    <a:cxn ang="0">
                      <a:pos x="281" y="0"/>
                    </a:cxn>
                    <a:cxn ang="0">
                      <a:pos x="63" y="178"/>
                    </a:cxn>
                  </a:cxnLst>
                  <a:rect l="0" t="0" r="r" b="b"/>
                  <a:pathLst>
                    <a:path w="281" h="189">
                      <a:moveTo>
                        <a:pt x="63" y="178"/>
                      </a:moveTo>
                      <a:lnTo>
                        <a:pt x="0" y="189"/>
                      </a:lnTo>
                      <a:lnTo>
                        <a:pt x="227" y="10"/>
                      </a:lnTo>
                      <a:lnTo>
                        <a:pt x="281" y="0"/>
                      </a:lnTo>
                      <a:lnTo>
                        <a:pt x="63" y="178"/>
                      </a:lnTo>
                      <a:close/>
                    </a:path>
                  </a:pathLst>
                </a:custGeom>
                <a:solidFill>
                  <a:srgbClr val="FFFFFF">
                    <a:alpha val="39999"/>
                  </a:srgbClr>
                </a:solidFill>
                <a:ln w="9525" cap="flat" cmpd="sng">
                  <a:solidFill>
                    <a:srgbClr val="FFFFFF">
                      <a:alpha val="39999"/>
                    </a:srgbClr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>
                  <a:defPPr>
                    <a:defRPr lang="en-US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57" name="Freeform 45"/>
                <p:cNvSpPr>
                  <a:spLocks/>
                </p:cNvSpPr>
                <p:nvPr/>
              </p:nvSpPr>
              <p:spPr bwMode="gray">
                <a:xfrm>
                  <a:off x="789" y="2192"/>
                  <a:ext cx="161" cy="163"/>
                </a:xfrm>
                <a:custGeom>
                  <a:avLst/>
                  <a:gdLst/>
                  <a:ahLst/>
                  <a:cxnLst>
                    <a:cxn ang="0">
                      <a:pos x="0" y="135"/>
                    </a:cxn>
                    <a:cxn ang="0">
                      <a:pos x="18" y="163"/>
                    </a:cxn>
                    <a:cxn ang="0">
                      <a:pos x="161" y="120"/>
                    </a:cxn>
                    <a:cxn ang="0">
                      <a:pos x="114" y="124"/>
                    </a:cxn>
                    <a:cxn ang="0">
                      <a:pos x="69" y="67"/>
                    </a:cxn>
                    <a:cxn ang="0">
                      <a:pos x="90" y="0"/>
                    </a:cxn>
                    <a:cxn ang="0">
                      <a:pos x="0" y="135"/>
                    </a:cxn>
                  </a:cxnLst>
                  <a:rect l="0" t="0" r="r" b="b"/>
                  <a:pathLst>
                    <a:path w="161" h="163">
                      <a:moveTo>
                        <a:pt x="0" y="135"/>
                      </a:moveTo>
                      <a:lnTo>
                        <a:pt x="18" y="163"/>
                      </a:lnTo>
                      <a:lnTo>
                        <a:pt x="161" y="120"/>
                      </a:lnTo>
                      <a:lnTo>
                        <a:pt x="114" y="124"/>
                      </a:lnTo>
                      <a:lnTo>
                        <a:pt x="69" y="67"/>
                      </a:lnTo>
                      <a:lnTo>
                        <a:pt x="90" y="0"/>
                      </a:lnTo>
                      <a:lnTo>
                        <a:pt x="0" y="135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FFFFFF">
                      <a:alpha val="39999"/>
                    </a:srgbClr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>
                  <a:defPPr>
                    <a:defRPr lang="en-US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58" name="Freeform 46"/>
                <p:cNvSpPr>
                  <a:spLocks/>
                </p:cNvSpPr>
                <p:nvPr/>
              </p:nvSpPr>
              <p:spPr bwMode="gray">
                <a:xfrm>
                  <a:off x="768" y="2328"/>
                  <a:ext cx="39" cy="33"/>
                </a:xfrm>
                <a:custGeom>
                  <a:avLst/>
                  <a:gdLst/>
                  <a:ahLst/>
                  <a:cxnLst>
                    <a:cxn ang="0">
                      <a:pos x="27" y="0"/>
                    </a:cxn>
                    <a:cxn ang="0">
                      <a:pos x="0" y="33"/>
                    </a:cxn>
                    <a:cxn ang="0">
                      <a:pos x="39" y="25"/>
                    </a:cxn>
                    <a:cxn ang="0">
                      <a:pos x="27" y="0"/>
                    </a:cxn>
                  </a:cxnLst>
                  <a:rect l="0" t="0" r="r" b="b"/>
                  <a:pathLst>
                    <a:path w="39" h="33">
                      <a:moveTo>
                        <a:pt x="27" y="0"/>
                      </a:moveTo>
                      <a:lnTo>
                        <a:pt x="0" y="33"/>
                      </a:lnTo>
                      <a:lnTo>
                        <a:pt x="39" y="25"/>
                      </a:lnTo>
                      <a:lnTo>
                        <a:pt x="27" y="0"/>
                      </a:lnTo>
                      <a:close/>
                    </a:path>
                  </a:pathLst>
                </a:custGeom>
                <a:solidFill>
                  <a:srgbClr val="FFFFFF">
                    <a:alpha val="39999"/>
                  </a:srgbClr>
                </a:solidFill>
                <a:ln w="9525" cap="flat" cmpd="sng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>
                  <a:defPPr>
                    <a:defRPr lang="en-US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59" name="Line 47"/>
                <p:cNvSpPr>
                  <a:spLocks noChangeShapeType="1"/>
                </p:cNvSpPr>
                <p:nvPr/>
              </p:nvSpPr>
              <p:spPr bwMode="gray">
                <a:xfrm flipV="1">
                  <a:off x="797" y="2258"/>
                  <a:ext cx="66" cy="72"/>
                </a:xfrm>
                <a:prstGeom prst="line">
                  <a:avLst/>
                </a:prstGeom>
                <a:noFill/>
                <a:ln w="9525">
                  <a:solidFill>
                    <a:srgbClr val="FFFFFF">
                      <a:alpha val="39999"/>
                    </a:srgbClr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>
                  <a:defPPr>
                    <a:defRPr lang="en-US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60" name="Line 48"/>
                <p:cNvSpPr>
                  <a:spLocks noChangeShapeType="1"/>
                </p:cNvSpPr>
                <p:nvPr/>
              </p:nvSpPr>
              <p:spPr bwMode="gray">
                <a:xfrm flipV="1">
                  <a:off x="806" y="2315"/>
                  <a:ext cx="100" cy="34"/>
                </a:xfrm>
                <a:prstGeom prst="line">
                  <a:avLst/>
                </a:prstGeom>
                <a:noFill/>
                <a:ln w="9525">
                  <a:solidFill>
                    <a:srgbClr val="FFFFFF">
                      <a:alpha val="39999"/>
                    </a:srgbClr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>
                  <a:defPPr>
                    <a:defRPr lang="en-US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  <p:sp>
              <p:nvSpPr>
                <p:cNvPr id="61" name="Oval 49"/>
                <p:cNvSpPr>
                  <a:spLocks noChangeArrowheads="1"/>
                </p:cNvSpPr>
                <p:nvPr/>
              </p:nvSpPr>
              <p:spPr bwMode="gray">
                <a:xfrm rot="1507387">
                  <a:off x="1116" y="2063"/>
                  <a:ext cx="43" cy="27"/>
                </a:xfrm>
                <a:prstGeom prst="ellipse">
                  <a:avLst/>
                </a:prstGeom>
                <a:solidFill>
                  <a:srgbClr val="FFFFFF">
                    <a:alpha val="39999"/>
                  </a:srgbClr>
                </a:solidFill>
                <a:ln w="9525" algn="ctr">
                  <a:noFill/>
                  <a:round/>
                  <a:headEnd/>
                  <a:tailEnd/>
                </a:ln>
                <a:effectLst/>
              </p:spPr>
              <p:txBody>
                <a:bodyPr wrap="none" anchor="ctr"/>
                <a:lstStyle>
                  <a:defPPr>
                    <a:defRPr lang="en-US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9pPr>
                </a:lstStyle>
                <a:p>
                  <a:endParaRPr lang="zh-CN" altLang="en-US"/>
                </a:p>
              </p:txBody>
            </p:sp>
          </p:grpSp>
          <p:sp>
            <p:nvSpPr>
              <p:cNvPr id="49" name="Freeform 50"/>
              <p:cNvSpPr>
                <a:spLocks/>
              </p:cNvSpPr>
              <p:nvPr/>
            </p:nvSpPr>
            <p:spPr bwMode="gray">
              <a:xfrm>
                <a:off x="529" y="2348"/>
                <a:ext cx="80" cy="79"/>
              </a:xfrm>
              <a:custGeom>
                <a:avLst/>
                <a:gdLst/>
                <a:ahLst/>
                <a:cxnLst>
                  <a:cxn ang="0">
                    <a:pos x="100" y="0"/>
                  </a:cxn>
                  <a:cxn ang="0">
                    <a:pos x="22" y="77"/>
                  </a:cxn>
                  <a:cxn ang="0">
                    <a:pos x="0" y="80"/>
                  </a:cxn>
                </a:cxnLst>
                <a:rect l="0" t="0" r="r" b="b"/>
                <a:pathLst>
                  <a:path w="100" h="90">
                    <a:moveTo>
                      <a:pt x="100" y="0"/>
                    </a:moveTo>
                    <a:cubicBezTo>
                      <a:pt x="69" y="32"/>
                      <a:pt x="39" y="64"/>
                      <a:pt x="22" y="77"/>
                    </a:cubicBezTo>
                    <a:cubicBezTo>
                      <a:pt x="5" y="90"/>
                      <a:pt x="4" y="79"/>
                      <a:pt x="0" y="80"/>
                    </a:cubicBezTo>
                  </a:path>
                </a:pathLst>
              </a:custGeom>
              <a:noFill/>
              <a:ln w="28575" cap="flat" cmpd="sng">
                <a:solidFill>
                  <a:srgbClr val="FFFFFF">
                    <a:alpha val="50000"/>
                  </a:srgb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42" name="Group 24"/>
            <p:cNvGrpSpPr>
              <a:grpSpLocks/>
            </p:cNvGrpSpPr>
            <p:nvPr/>
          </p:nvGrpSpPr>
          <p:grpSpPr bwMode="auto">
            <a:xfrm>
              <a:off x="2714612" y="4472001"/>
              <a:ext cx="1870075" cy="885825"/>
              <a:chOff x="1152" y="584"/>
              <a:chExt cx="3946" cy="1960"/>
            </a:xfrm>
          </p:grpSpPr>
          <p:sp>
            <p:nvSpPr>
              <p:cNvPr id="62" name="Freeform 25"/>
              <p:cNvSpPr>
                <a:spLocks/>
              </p:cNvSpPr>
              <p:nvPr/>
            </p:nvSpPr>
            <p:spPr bwMode="gray">
              <a:xfrm>
                <a:off x="1152" y="584"/>
                <a:ext cx="3920" cy="1720"/>
              </a:xfrm>
              <a:custGeom>
                <a:avLst/>
                <a:gdLst/>
                <a:ahLst/>
                <a:cxnLst>
                  <a:cxn ang="0">
                    <a:pos x="0" y="1500"/>
                  </a:cxn>
                  <a:cxn ang="0">
                    <a:pos x="768" y="424"/>
                  </a:cxn>
                  <a:cxn ang="0">
                    <a:pos x="2208" y="424"/>
                  </a:cxn>
                  <a:cxn ang="0">
                    <a:pos x="3920" y="828"/>
                  </a:cxn>
                  <a:cxn ang="0">
                    <a:pos x="3216" y="1720"/>
                  </a:cxn>
                  <a:cxn ang="0">
                    <a:pos x="1524" y="1600"/>
                  </a:cxn>
                  <a:cxn ang="0">
                    <a:pos x="3232" y="1628"/>
                  </a:cxn>
                  <a:cxn ang="0">
                    <a:pos x="3748" y="820"/>
                  </a:cxn>
                  <a:cxn ang="0">
                    <a:pos x="2256" y="472"/>
                  </a:cxn>
                  <a:cxn ang="0">
                    <a:pos x="1468" y="1524"/>
                  </a:cxn>
                  <a:cxn ang="0">
                    <a:pos x="2160" y="472"/>
                  </a:cxn>
                  <a:cxn ang="0">
                    <a:pos x="812" y="508"/>
                  </a:cxn>
                  <a:cxn ang="0">
                    <a:pos x="96" y="1432"/>
                  </a:cxn>
                  <a:cxn ang="0">
                    <a:pos x="1488" y="1576"/>
                  </a:cxn>
                  <a:cxn ang="0">
                    <a:pos x="0" y="1500"/>
                  </a:cxn>
                </a:cxnLst>
                <a:rect l="0" t="0" r="r" b="b"/>
                <a:pathLst>
                  <a:path w="3920" h="1720">
                    <a:moveTo>
                      <a:pt x="0" y="1500"/>
                    </a:moveTo>
                    <a:cubicBezTo>
                      <a:pt x="0" y="1500"/>
                      <a:pt x="288" y="936"/>
                      <a:pt x="768" y="424"/>
                    </a:cubicBezTo>
                    <a:cubicBezTo>
                      <a:pt x="1652" y="0"/>
                      <a:pt x="2208" y="424"/>
                      <a:pt x="2208" y="424"/>
                    </a:cubicBezTo>
                    <a:cubicBezTo>
                      <a:pt x="3440" y="8"/>
                      <a:pt x="3752" y="612"/>
                      <a:pt x="3920" y="828"/>
                    </a:cubicBezTo>
                    <a:cubicBezTo>
                      <a:pt x="3660" y="1224"/>
                      <a:pt x="3216" y="1720"/>
                      <a:pt x="3216" y="1720"/>
                    </a:cubicBezTo>
                    <a:cubicBezTo>
                      <a:pt x="2844" y="1540"/>
                      <a:pt x="2504" y="1284"/>
                      <a:pt x="1524" y="1600"/>
                    </a:cubicBezTo>
                    <a:cubicBezTo>
                      <a:pt x="2400" y="1068"/>
                      <a:pt x="3000" y="1500"/>
                      <a:pt x="3232" y="1628"/>
                    </a:cubicBezTo>
                    <a:cubicBezTo>
                      <a:pt x="3512" y="1242"/>
                      <a:pt x="3672" y="1012"/>
                      <a:pt x="3748" y="820"/>
                    </a:cubicBezTo>
                    <a:cubicBezTo>
                      <a:pt x="3316" y="320"/>
                      <a:pt x="2643" y="350"/>
                      <a:pt x="2256" y="472"/>
                    </a:cubicBezTo>
                    <a:cubicBezTo>
                      <a:pt x="1872" y="1000"/>
                      <a:pt x="1484" y="1524"/>
                      <a:pt x="1468" y="1524"/>
                    </a:cubicBezTo>
                    <a:cubicBezTo>
                      <a:pt x="1700" y="948"/>
                      <a:pt x="2160" y="472"/>
                      <a:pt x="2160" y="472"/>
                    </a:cubicBezTo>
                    <a:cubicBezTo>
                      <a:pt x="2051" y="303"/>
                      <a:pt x="1280" y="296"/>
                      <a:pt x="812" y="508"/>
                    </a:cubicBezTo>
                    <a:cubicBezTo>
                      <a:pt x="452" y="988"/>
                      <a:pt x="96" y="1432"/>
                      <a:pt x="96" y="1432"/>
                    </a:cubicBezTo>
                    <a:cubicBezTo>
                      <a:pt x="1024" y="1112"/>
                      <a:pt x="1488" y="1576"/>
                      <a:pt x="1488" y="1576"/>
                    </a:cubicBezTo>
                    <a:cubicBezTo>
                      <a:pt x="1472" y="1587"/>
                      <a:pt x="792" y="1324"/>
                      <a:pt x="0" y="1500"/>
                    </a:cubicBez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3" name="Freeform 26"/>
              <p:cNvSpPr>
                <a:spLocks/>
              </p:cNvSpPr>
              <p:nvPr/>
            </p:nvSpPr>
            <p:spPr bwMode="gray">
              <a:xfrm>
                <a:off x="2880" y="1584"/>
                <a:ext cx="2218" cy="960"/>
              </a:xfrm>
              <a:custGeom>
                <a:avLst/>
                <a:gdLst/>
                <a:ahLst/>
                <a:cxnLst>
                  <a:cxn ang="0">
                    <a:pos x="0" y="672"/>
                  </a:cxn>
                  <a:cxn ang="0">
                    <a:pos x="1640" y="960"/>
                  </a:cxn>
                  <a:cxn ang="0">
                    <a:pos x="2208" y="0"/>
                  </a:cxn>
                  <a:cxn ang="0">
                    <a:pos x="1580" y="888"/>
                  </a:cxn>
                  <a:cxn ang="0">
                    <a:pos x="0" y="672"/>
                  </a:cxn>
                </a:cxnLst>
                <a:rect l="0" t="0" r="r" b="b"/>
                <a:pathLst>
                  <a:path w="2218" h="960">
                    <a:moveTo>
                      <a:pt x="0" y="672"/>
                    </a:moveTo>
                    <a:cubicBezTo>
                      <a:pt x="1004" y="672"/>
                      <a:pt x="1252" y="944"/>
                      <a:pt x="1640" y="960"/>
                    </a:cubicBezTo>
                    <a:cubicBezTo>
                      <a:pt x="2068" y="464"/>
                      <a:pt x="2218" y="12"/>
                      <a:pt x="2208" y="0"/>
                    </a:cubicBezTo>
                    <a:cubicBezTo>
                      <a:pt x="2148" y="40"/>
                      <a:pt x="1840" y="516"/>
                      <a:pt x="1580" y="888"/>
                    </a:cubicBezTo>
                    <a:cubicBezTo>
                      <a:pt x="740" y="544"/>
                      <a:pt x="268" y="624"/>
                      <a:pt x="0" y="672"/>
                    </a:cubicBez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4" name="Freeform 27"/>
              <p:cNvSpPr>
                <a:spLocks/>
              </p:cNvSpPr>
              <p:nvPr/>
            </p:nvSpPr>
            <p:spPr bwMode="gray">
              <a:xfrm>
                <a:off x="1248" y="2032"/>
                <a:ext cx="1584" cy="392"/>
              </a:xfrm>
              <a:custGeom>
                <a:avLst/>
                <a:gdLst/>
                <a:ahLst/>
                <a:cxnLst>
                  <a:cxn ang="0">
                    <a:pos x="0" y="224"/>
                  </a:cxn>
                  <a:cxn ang="0">
                    <a:pos x="1152" y="224"/>
                  </a:cxn>
                  <a:cxn ang="0">
                    <a:pos x="1584" y="272"/>
                  </a:cxn>
                  <a:cxn ang="0">
                    <a:pos x="1144" y="144"/>
                  </a:cxn>
                  <a:cxn ang="0">
                    <a:pos x="0" y="224"/>
                  </a:cxn>
                </a:cxnLst>
                <a:rect l="0" t="0" r="r" b="b"/>
                <a:pathLst>
                  <a:path w="1584" h="392">
                    <a:moveTo>
                      <a:pt x="0" y="224"/>
                    </a:moveTo>
                    <a:cubicBezTo>
                      <a:pt x="628" y="84"/>
                      <a:pt x="892" y="108"/>
                      <a:pt x="1152" y="224"/>
                    </a:cubicBezTo>
                    <a:cubicBezTo>
                      <a:pt x="1320" y="336"/>
                      <a:pt x="1380" y="392"/>
                      <a:pt x="1584" y="272"/>
                    </a:cubicBezTo>
                    <a:cubicBezTo>
                      <a:pt x="1360" y="320"/>
                      <a:pt x="1240" y="188"/>
                      <a:pt x="1144" y="144"/>
                    </a:cubicBezTo>
                    <a:cubicBezTo>
                      <a:pt x="1048" y="100"/>
                      <a:pt x="372" y="0"/>
                      <a:pt x="0" y="224"/>
                    </a:cubicBez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5" name="Freeform 28"/>
              <p:cNvSpPr>
                <a:spLocks/>
              </p:cNvSpPr>
              <p:nvPr/>
            </p:nvSpPr>
            <p:spPr bwMode="gray">
              <a:xfrm>
                <a:off x="2784" y="2032"/>
                <a:ext cx="1731" cy="344"/>
              </a:xfrm>
              <a:custGeom>
                <a:avLst/>
                <a:gdLst/>
                <a:ahLst/>
                <a:cxnLst>
                  <a:cxn ang="0">
                    <a:pos x="0" y="176"/>
                  </a:cxn>
                  <a:cxn ang="0">
                    <a:pos x="1604" y="344"/>
                  </a:cxn>
                  <a:cxn ang="0">
                    <a:pos x="760" y="72"/>
                  </a:cxn>
                  <a:cxn ang="0">
                    <a:pos x="0" y="176"/>
                  </a:cxn>
                </a:cxnLst>
                <a:rect l="0" t="0" r="r" b="b"/>
                <a:pathLst>
                  <a:path w="1731" h="344">
                    <a:moveTo>
                      <a:pt x="0" y="176"/>
                    </a:moveTo>
                    <a:cubicBezTo>
                      <a:pt x="856" y="0"/>
                      <a:pt x="1604" y="344"/>
                      <a:pt x="1604" y="344"/>
                    </a:cubicBezTo>
                    <a:cubicBezTo>
                      <a:pt x="1731" y="327"/>
                      <a:pt x="1056" y="80"/>
                      <a:pt x="760" y="72"/>
                    </a:cubicBezTo>
                    <a:cubicBezTo>
                      <a:pt x="464" y="64"/>
                      <a:pt x="244" y="60"/>
                      <a:pt x="0" y="176"/>
                    </a:cubicBez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6" name="Freeform 29"/>
              <p:cNvSpPr>
                <a:spLocks/>
              </p:cNvSpPr>
              <p:nvPr/>
            </p:nvSpPr>
            <p:spPr bwMode="gray">
              <a:xfrm>
                <a:off x="4440" y="1680"/>
                <a:ext cx="504" cy="672"/>
              </a:xfrm>
              <a:custGeom>
                <a:avLst/>
                <a:gdLst/>
                <a:ahLst/>
                <a:cxnLst>
                  <a:cxn ang="0">
                    <a:pos x="456" y="48"/>
                  </a:cxn>
                  <a:cxn ang="0">
                    <a:pos x="312" y="336"/>
                  </a:cxn>
                  <a:cxn ang="0">
                    <a:pos x="24" y="624"/>
                  </a:cxn>
                  <a:cxn ang="0">
                    <a:pos x="456" y="48"/>
                  </a:cxn>
                </a:cxnLst>
                <a:rect l="0" t="0" r="r" b="b"/>
                <a:pathLst>
                  <a:path w="504" h="672">
                    <a:moveTo>
                      <a:pt x="456" y="48"/>
                    </a:moveTo>
                    <a:cubicBezTo>
                      <a:pt x="504" y="0"/>
                      <a:pt x="384" y="240"/>
                      <a:pt x="312" y="336"/>
                    </a:cubicBezTo>
                    <a:cubicBezTo>
                      <a:pt x="240" y="432"/>
                      <a:pt x="0" y="672"/>
                      <a:pt x="24" y="624"/>
                    </a:cubicBezTo>
                    <a:lnTo>
                      <a:pt x="456" y="48"/>
                    </a:ln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7" name="Freeform 30"/>
              <p:cNvSpPr>
                <a:spLocks/>
              </p:cNvSpPr>
              <p:nvPr/>
            </p:nvSpPr>
            <p:spPr bwMode="gray">
              <a:xfrm>
                <a:off x="3424" y="1428"/>
                <a:ext cx="1081" cy="301"/>
              </a:xfrm>
              <a:custGeom>
                <a:avLst/>
                <a:gdLst/>
                <a:ahLst/>
                <a:cxnLst>
                  <a:cxn ang="0">
                    <a:pos x="0" y="36"/>
                  </a:cxn>
                  <a:cxn ang="0">
                    <a:pos x="992" y="300"/>
                  </a:cxn>
                  <a:cxn ang="0">
                    <a:pos x="536" y="44"/>
                  </a:cxn>
                  <a:cxn ang="0">
                    <a:pos x="0" y="36"/>
                  </a:cxn>
                </a:cxnLst>
                <a:rect l="0" t="0" r="r" b="b"/>
                <a:pathLst>
                  <a:path w="1081" h="301">
                    <a:moveTo>
                      <a:pt x="0" y="36"/>
                    </a:moveTo>
                    <a:cubicBezTo>
                      <a:pt x="576" y="52"/>
                      <a:pt x="992" y="300"/>
                      <a:pt x="992" y="300"/>
                    </a:cubicBezTo>
                    <a:cubicBezTo>
                      <a:pt x="1081" y="301"/>
                      <a:pt x="701" y="88"/>
                      <a:pt x="536" y="44"/>
                    </a:cubicBezTo>
                    <a:cubicBezTo>
                      <a:pt x="371" y="0"/>
                      <a:pt x="216" y="0"/>
                      <a:pt x="0" y="36"/>
                    </a:cubicBez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8" name="Freeform 31"/>
              <p:cNvSpPr>
                <a:spLocks/>
              </p:cNvSpPr>
              <p:nvPr/>
            </p:nvSpPr>
            <p:spPr bwMode="gray">
              <a:xfrm rot="-136485">
                <a:off x="3524" y="1116"/>
                <a:ext cx="1081" cy="301"/>
              </a:xfrm>
              <a:custGeom>
                <a:avLst/>
                <a:gdLst/>
                <a:ahLst/>
                <a:cxnLst>
                  <a:cxn ang="0">
                    <a:pos x="0" y="36"/>
                  </a:cxn>
                  <a:cxn ang="0">
                    <a:pos x="992" y="300"/>
                  </a:cxn>
                  <a:cxn ang="0">
                    <a:pos x="536" y="44"/>
                  </a:cxn>
                  <a:cxn ang="0">
                    <a:pos x="0" y="36"/>
                  </a:cxn>
                </a:cxnLst>
                <a:rect l="0" t="0" r="r" b="b"/>
                <a:pathLst>
                  <a:path w="1081" h="301">
                    <a:moveTo>
                      <a:pt x="0" y="36"/>
                    </a:moveTo>
                    <a:cubicBezTo>
                      <a:pt x="576" y="52"/>
                      <a:pt x="992" y="300"/>
                      <a:pt x="992" y="300"/>
                    </a:cubicBezTo>
                    <a:cubicBezTo>
                      <a:pt x="1081" y="301"/>
                      <a:pt x="701" y="88"/>
                      <a:pt x="536" y="44"/>
                    </a:cubicBezTo>
                    <a:cubicBezTo>
                      <a:pt x="371" y="0"/>
                      <a:pt x="216" y="0"/>
                      <a:pt x="0" y="36"/>
                    </a:cubicBez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9" name="Freeform 32"/>
              <p:cNvSpPr>
                <a:spLocks/>
              </p:cNvSpPr>
              <p:nvPr/>
            </p:nvSpPr>
            <p:spPr bwMode="gray">
              <a:xfrm>
                <a:off x="1940" y="1128"/>
                <a:ext cx="1013" cy="171"/>
              </a:xfrm>
              <a:custGeom>
                <a:avLst/>
                <a:gdLst/>
                <a:ahLst/>
                <a:cxnLst>
                  <a:cxn ang="0">
                    <a:pos x="0" y="116"/>
                  </a:cxn>
                  <a:cxn ang="0">
                    <a:pos x="932" y="156"/>
                  </a:cxn>
                  <a:cxn ang="0">
                    <a:pos x="485" y="23"/>
                  </a:cxn>
                  <a:cxn ang="0">
                    <a:pos x="0" y="116"/>
                  </a:cxn>
                </a:cxnLst>
                <a:rect l="0" t="0" r="r" b="b"/>
                <a:pathLst>
                  <a:path w="1013" h="171">
                    <a:moveTo>
                      <a:pt x="0" y="116"/>
                    </a:moveTo>
                    <a:cubicBezTo>
                      <a:pt x="620" y="0"/>
                      <a:pt x="851" y="171"/>
                      <a:pt x="932" y="156"/>
                    </a:cubicBezTo>
                    <a:cubicBezTo>
                      <a:pt x="1013" y="141"/>
                      <a:pt x="640" y="30"/>
                      <a:pt x="485" y="23"/>
                    </a:cubicBezTo>
                    <a:cubicBezTo>
                      <a:pt x="337" y="16"/>
                      <a:pt x="182" y="59"/>
                      <a:pt x="0" y="116"/>
                    </a:cubicBez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0" name="Freeform 33"/>
              <p:cNvSpPr>
                <a:spLocks/>
              </p:cNvSpPr>
              <p:nvPr/>
            </p:nvSpPr>
            <p:spPr bwMode="gray">
              <a:xfrm>
                <a:off x="1804" y="1376"/>
                <a:ext cx="1013" cy="171"/>
              </a:xfrm>
              <a:custGeom>
                <a:avLst/>
                <a:gdLst/>
                <a:ahLst/>
                <a:cxnLst>
                  <a:cxn ang="0">
                    <a:pos x="0" y="116"/>
                  </a:cxn>
                  <a:cxn ang="0">
                    <a:pos x="932" y="156"/>
                  </a:cxn>
                  <a:cxn ang="0">
                    <a:pos x="485" y="23"/>
                  </a:cxn>
                  <a:cxn ang="0">
                    <a:pos x="0" y="116"/>
                  </a:cxn>
                </a:cxnLst>
                <a:rect l="0" t="0" r="r" b="b"/>
                <a:pathLst>
                  <a:path w="1013" h="171">
                    <a:moveTo>
                      <a:pt x="0" y="116"/>
                    </a:moveTo>
                    <a:cubicBezTo>
                      <a:pt x="620" y="0"/>
                      <a:pt x="851" y="171"/>
                      <a:pt x="932" y="156"/>
                    </a:cubicBezTo>
                    <a:cubicBezTo>
                      <a:pt x="1013" y="141"/>
                      <a:pt x="640" y="30"/>
                      <a:pt x="485" y="23"/>
                    </a:cubicBezTo>
                    <a:cubicBezTo>
                      <a:pt x="337" y="16"/>
                      <a:pt x="182" y="59"/>
                      <a:pt x="0" y="116"/>
                    </a:cubicBez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1" name="Freeform 34"/>
              <p:cNvSpPr>
                <a:spLocks/>
              </p:cNvSpPr>
              <p:nvPr/>
            </p:nvSpPr>
            <p:spPr bwMode="gray">
              <a:xfrm>
                <a:off x="1604" y="1676"/>
                <a:ext cx="1057" cy="155"/>
              </a:xfrm>
              <a:custGeom>
                <a:avLst/>
                <a:gdLst/>
                <a:ahLst/>
                <a:cxnLst>
                  <a:cxn ang="0">
                    <a:pos x="0" y="100"/>
                  </a:cxn>
                  <a:cxn ang="0">
                    <a:pos x="972" y="140"/>
                  </a:cxn>
                  <a:cxn ang="0">
                    <a:pos x="506" y="7"/>
                  </a:cxn>
                  <a:cxn ang="0">
                    <a:pos x="0" y="100"/>
                  </a:cxn>
                </a:cxnLst>
                <a:rect l="0" t="0" r="r" b="b"/>
                <a:pathLst>
                  <a:path w="1057" h="155">
                    <a:moveTo>
                      <a:pt x="0" y="100"/>
                    </a:moveTo>
                    <a:cubicBezTo>
                      <a:pt x="652" y="36"/>
                      <a:pt x="888" y="155"/>
                      <a:pt x="972" y="140"/>
                    </a:cubicBezTo>
                    <a:cubicBezTo>
                      <a:pt x="1057" y="125"/>
                      <a:pt x="668" y="14"/>
                      <a:pt x="506" y="7"/>
                    </a:cubicBezTo>
                    <a:cubicBezTo>
                      <a:pt x="352" y="0"/>
                      <a:pt x="190" y="43"/>
                      <a:pt x="0" y="100"/>
                    </a:cubicBez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charset="0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</p:grpSp>
      <p:pic>
        <p:nvPicPr>
          <p:cNvPr id="73" name="Picture 23" descr="1"/>
          <p:cNvPicPr>
            <a:picLocks noChangeAspect="1" noChangeArrowheads="1"/>
          </p:cNvPicPr>
          <p:nvPr/>
        </p:nvPicPr>
        <p:blipFill>
          <a:blip r:embed="rId4">
            <a:lum bright="-6000" contrast="24000"/>
            <a:grayscl/>
          </a:blip>
          <a:srcRect l="42606" t="64474" r="19473"/>
          <a:stretch>
            <a:fillRect/>
          </a:stretch>
        </p:blipFill>
        <p:spPr bwMode="gray">
          <a:xfrm rot="6879189">
            <a:off x="2167374" y="385213"/>
            <a:ext cx="908031" cy="1165171"/>
          </a:xfrm>
          <a:prstGeom prst="rect">
            <a:avLst/>
          </a:prstGeom>
          <a:noFill/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82 -0.0125 L -0.44115 -0.0125 L -0.44115 0.1956 L 0.44879 0.19189 L 0.44879 -0.00764 L 0.00382 -0.0125 Z " pathEditMode="relative" rAng="0" ptsTypes="AAAAAA">
                                      <p:cBhvr>
                                        <p:cTn id="6" dur="3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0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-0.02083 L 0.44896 -0.02083 L 0.44757 -0.22361 L -0.44097 -0.23079 L -0.44097 -0.02245 L 0.00052 -0.02083 Z " pathEditMode="relative" rAng="0" ptsTypes="AAAAAA">
                                      <p:cBhvr>
                                        <p:cTn id="8" dur="3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" y="-10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42" y="2193770"/>
            <a:ext cx="9144000" cy="4660731"/>
          </a:xfrm>
          <a:prstGeom prst="rect">
            <a:avLst/>
          </a:prstGeom>
        </p:spPr>
      </p:pic>
      <p:pic>
        <p:nvPicPr>
          <p:cNvPr id="12" name="Picture 23" descr="1"/>
          <p:cNvPicPr>
            <a:picLocks noChangeAspect="1" noChangeArrowheads="1"/>
          </p:cNvPicPr>
          <p:nvPr/>
        </p:nvPicPr>
        <p:blipFill>
          <a:blip r:embed="rId4">
            <a:lum bright="-6000" contrast="24000"/>
            <a:grayscl/>
          </a:blip>
          <a:srcRect l="42606" t="64474" r="19473"/>
          <a:stretch>
            <a:fillRect/>
          </a:stretch>
        </p:blipFill>
        <p:spPr bwMode="gray">
          <a:xfrm rot="13899479">
            <a:off x="7024953" y="146887"/>
            <a:ext cx="988580" cy="1268530"/>
          </a:xfrm>
          <a:prstGeom prst="rect">
            <a:avLst/>
          </a:prstGeom>
          <a:noFill/>
        </p:spPr>
      </p:pic>
      <p:sp>
        <p:nvSpPr>
          <p:cNvPr id="7" name="AutoShape 3"/>
          <p:cNvSpPr>
            <a:spLocks noChangeArrowheads="1"/>
          </p:cNvSpPr>
          <p:nvPr/>
        </p:nvSpPr>
        <p:spPr bwMode="auto">
          <a:xfrm>
            <a:off x="948894" y="3212976"/>
            <a:ext cx="7345362" cy="508000"/>
          </a:xfrm>
          <a:prstGeom prst="flowChartAlternateProcess">
            <a:avLst/>
          </a:prstGeom>
          <a:solidFill>
            <a:srgbClr val="DDDDDD"/>
          </a:solidFill>
          <a:ln>
            <a:noFill/>
          </a:ln>
          <a:effectLst>
            <a:prstShdw prst="shdw17" dist="17961" dir="2700000">
              <a:srgbClr val="DDDDDD">
                <a:gamma/>
                <a:shade val="60000"/>
                <a:invGamma/>
              </a:srgbClr>
            </a:prstShdw>
          </a:effectLst>
          <a:extLst>
            <a:ext uri="{91240B29-F687-4F45-9708-019B960494DF}">
              <a14:hiddenLine xmlns:a14="http://schemas.microsoft.com/office/drawing/2010/main" w="19050">
                <a:solidFill>
                  <a:schemeClr val="bg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kern="0" dirty="0">
                <a:solidFill>
                  <a:srgbClr val="002850"/>
                </a:solidFill>
              </a:rPr>
              <a:t>地图</a:t>
            </a:r>
            <a:r>
              <a:rPr lang="zh-CN" altLang="en-US" kern="0" dirty="0" smtClean="0">
                <a:solidFill>
                  <a:srgbClr val="002850"/>
                </a:solidFill>
              </a:rPr>
              <a:t>显示模块</a:t>
            </a:r>
            <a:endParaRPr lang="zh-CN" altLang="en-US" kern="0" dirty="0">
              <a:solidFill>
                <a:srgbClr val="002850"/>
              </a:solidFill>
            </a:endParaRPr>
          </a:p>
        </p:txBody>
      </p:sp>
      <p:sp>
        <p:nvSpPr>
          <p:cNvPr id="13" name="AutoShape 4"/>
          <p:cNvSpPr>
            <a:spLocks noChangeArrowheads="1"/>
          </p:cNvSpPr>
          <p:nvPr/>
        </p:nvSpPr>
        <p:spPr bwMode="auto">
          <a:xfrm>
            <a:off x="948894" y="3212976"/>
            <a:ext cx="792162" cy="508000"/>
          </a:xfrm>
          <a:prstGeom prst="flowChartAlternateProcess">
            <a:avLst/>
          </a:prstGeom>
          <a:solidFill>
            <a:srgbClr val="2A5682"/>
          </a:solidFill>
          <a:ln>
            <a:noFill/>
          </a:ln>
          <a:effectLst>
            <a:prstShdw prst="shdw17" dist="17961" dir="2700000">
              <a:srgbClr val="2A5682">
                <a:gamma/>
                <a:shade val="60000"/>
                <a:invGamma/>
              </a:srgbClr>
            </a:prstShdw>
          </a:effectLst>
          <a:extLst>
            <a:ext uri="{91240B29-F687-4F45-9708-019B960494DF}">
              <a14:hiddenLine xmlns:a14="http://schemas.microsoft.com/office/drawing/2010/main" w="19050" algn="ctr">
                <a:solidFill>
                  <a:srgbClr val="FFFFFF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WordArt 5"/>
          <p:cNvSpPr>
            <a:spLocks noChangeArrowheads="1" noChangeShapeType="1" noTextEdit="1"/>
          </p:cNvSpPr>
          <p:nvPr/>
        </p:nvSpPr>
        <p:spPr bwMode="auto">
          <a:xfrm>
            <a:off x="1091769" y="3339976"/>
            <a:ext cx="504825" cy="254000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0" cap="none" spc="-7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/>
              </a:rPr>
              <a:t>01</a:t>
            </a:r>
            <a:endParaRPr kumimoji="0" lang="zh-CN" altLang="en-US" sz="1400" b="0" i="0" u="none" strike="noStrike" kern="10" cap="none" spc="-7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096" y="2204864"/>
            <a:ext cx="6867525" cy="4486275"/>
          </a:xfrm>
          <a:prstGeom prst="rect">
            <a:avLst/>
          </a:prstGeom>
        </p:spPr>
      </p:pic>
      <p:pic>
        <p:nvPicPr>
          <p:cNvPr id="21" name="图片 20" descr="C:\Users\DUST\Desktop\IC412502.png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2339356"/>
            <a:ext cx="5591120" cy="42172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06633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4.44444E-6 L 1.38889E-6 -0.25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4.44444E-6 L 1.38889E-6 -0.25 " pathEditMode="relative" rAng="0" ptsTypes="AA">
                                      <p:cBhvr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4.44444E-6 L -1.94444E-6 -0.25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" presetClass="entr" presetSubtype="2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xit" presetSubtype="8" decel="44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xit" presetSubtype="8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1" animBg="1"/>
      <p:bldP spid="14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3" descr="1"/>
          <p:cNvPicPr>
            <a:picLocks noChangeAspect="1" noChangeArrowheads="1"/>
          </p:cNvPicPr>
          <p:nvPr/>
        </p:nvPicPr>
        <p:blipFill>
          <a:blip r:embed="rId3">
            <a:lum bright="-6000" contrast="24000"/>
            <a:grayscl/>
          </a:blip>
          <a:srcRect l="42606" t="64474" r="19473"/>
          <a:stretch>
            <a:fillRect/>
          </a:stretch>
        </p:blipFill>
        <p:spPr bwMode="gray">
          <a:xfrm rot="13899479">
            <a:off x="7024953" y="146887"/>
            <a:ext cx="988580" cy="1268530"/>
          </a:xfrm>
          <a:prstGeom prst="rect">
            <a:avLst/>
          </a:prstGeom>
          <a:noFill/>
        </p:spPr>
      </p:pic>
      <p:sp>
        <p:nvSpPr>
          <p:cNvPr id="7" name="AutoShape 3"/>
          <p:cNvSpPr>
            <a:spLocks noChangeArrowheads="1"/>
          </p:cNvSpPr>
          <p:nvPr/>
        </p:nvSpPr>
        <p:spPr bwMode="auto">
          <a:xfrm>
            <a:off x="948894" y="3212976"/>
            <a:ext cx="7345362" cy="508000"/>
          </a:xfrm>
          <a:prstGeom prst="flowChartAlternateProcess">
            <a:avLst/>
          </a:prstGeom>
          <a:solidFill>
            <a:srgbClr val="DDDDDD"/>
          </a:solidFill>
          <a:ln>
            <a:noFill/>
          </a:ln>
          <a:effectLst>
            <a:prstShdw prst="shdw17" dist="17961" dir="2700000">
              <a:srgbClr val="DDDDDD">
                <a:gamma/>
                <a:shade val="60000"/>
                <a:invGamma/>
              </a:srgbClr>
            </a:prstShdw>
          </a:effectLst>
          <a:extLst>
            <a:ext uri="{91240B29-F687-4F45-9708-019B960494DF}">
              <a14:hiddenLine xmlns:a14="http://schemas.microsoft.com/office/drawing/2010/main" w="19050">
                <a:solidFill>
                  <a:schemeClr val="bg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kern="0" dirty="0">
                <a:solidFill>
                  <a:srgbClr val="002850"/>
                </a:solidFill>
              </a:rPr>
              <a:t>地图控制模块</a:t>
            </a:r>
          </a:p>
        </p:txBody>
      </p:sp>
      <p:sp>
        <p:nvSpPr>
          <p:cNvPr id="13" name="AutoShape 4"/>
          <p:cNvSpPr>
            <a:spLocks noChangeArrowheads="1"/>
          </p:cNvSpPr>
          <p:nvPr/>
        </p:nvSpPr>
        <p:spPr bwMode="auto">
          <a:xfrm>
            <a:off x="948894" y="3212976"/>
            <a:ext cx="792162" cy="508000"/>
          </a:xfrm>
          <a:prstGeom prst="flowChartAlternateProcess">
            <a:avLst/>
          </a:prstGeom>
          <a:solidFill>
            <a:srgbClr val="2A5682"/>
          </a:solidFill>
          <a:ln>
            <a:noFill/>
          </a:ln>
          <a:effectLst>
            <a:prstShdw prst="shdw17" dist="17961" dir="2700000">
              <a:srgbClr val="2A5682">
                <a:gamma/>
                <a:shade val="60000"/>
                <a:invGamma/>
              </a:srgbClr>
            </a:prstShdw>
          </a:effectLst>
          <a:extLst>
            <a:ext uri="{91240B29-F687-4F45-9708-019B960494DF}">
              <a14:hiddenLine xmlns:a14="http://schemas.microsoft.com/office/drawing/2010/main" w="19050" algn="ctr">
                <a:solidFill>
                  <a:srgbClr val="FFFFFF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WordArt 5"/>
          <p:cNvSpPr>
            <a:spLocks noChangeArrowheads="1" noChangeShapeType="1" noTextEdit="1"/>
          </p:cNvSpPr>
          <p:nvPr/>
        </p:nvSpPr>
        <p:spPr bwMode="auto">
          <a:xfrm>
            <a:off x="1091769" y="3339976"/>
            <a:ext cx="504825" cy="254000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0" cap="none" spc="-7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/>
              </a:rPr>
              <a:t>02</a:t>
            </a:r>
            <a:endParaRPr kumimoji="0" lang="zh-CN" altLang="en-US" sz="1400" b="0" i="0" u="none" strike="noStrike" kern="10" cap="none" spc="-7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8189" y="2204864"/>
            <a:ext cx="4533900" cy="431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9606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4.44444E-6 L 1.38889E-6 -0.25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4.44444E-6 L 1.38889E-6 -0.25 " pathEditMode="relative" rAng="0" ptsTypes="AA">
                                      <p:cBhvr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4.44444E-6 L -1.94444E-6 -0.25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" presetClass="entr" presetSubtype="2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3" descr="1"/>
          <p:cNvPicPr>
            <a:picLocks noChangeAspect="1" noChangeArrowheads="1"/>
          </p:cNvPicPr>
          <p:nvPr/>
        </p:nvPicPr>
        <p:blipFill>
          <a:blip r:embed="rId9">
            <a:lum bright="-6000" contrast="24000"/>
            <a:grayscl/>
          </a:blip>
          <a:srcRect l="42606" t="64474" r="19473"/>
          <a:stretch>
            <a:fillRect/>
          </a:stretch>
        </p:blipFill>
        <p:spPr bwMode="gray">
          <a:xfrm rot="13899479">
            <a:off x="7024953" y="146887"/>
            <a:ext cx="988580" cy="1268530"/>
          </a:xfrm>
          <a:prstGeom prst="rect">
            <a:avLst/>
          </a:prstGeom>
          <a:noFill/>
        </p:spPr>
      </p:pic>
      <p:sp>
        <p:nvSpPr>
          <p:cNvPr id="7" name="AutoShape 3"/>
          <p:cNvSpPr>
            <a:spLocks noChangeArrowheads="1"/>
          </p:cNvSpPr>
          <p:nvPr/>
        </p:nvSpPr>
        <p:spPr bwMode="auto">
          <a:xfrm>
            <a:off x="948894" y="3212976"/>
            <a:ext cx="7345362" cy="508000"/>
          </a:xfrm>
          <a:prstGeom prst="flowChartAlternateProcess">
            <a:avLst/>
          </a:prstGeom>
          <a:solidFill>
            <a:srgbClr val="DDDDDD"/>
          </a:solidFill>
          <a:ln>
            <a:noFill/>
          </a:ln>
          <a:effectLst>
            <a:prstShdw prst="shdw17" dist="17961" dir="2700000">
              <a:srgbClr val="DDDDDD">
                <a:gamma/>
                <a:shade val="60000"/>
                <a:invGamma/>
              </a:srgbClr>
            </a:prstShdw>
          </a:effectLst>
          <a:extLst>
            <a:ext uri="{91240B29-F687-4F45-9708-019B960494DF}">
              <a14:hiddenLine xmlns:a14="http://schemas.microsoft.com/office/drawing/2010/main" w="19050">
                <a:solidFill>
                  <a:schemeClr val="bg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dirty="0">
                <a:solidFill>
                  <a:srgbClr val="002850"/>
                </a:solidFill>
              </a:rPr>
              <a:t>算法核心模块</a:t>
            </a:r>
          </a:p>
        </p:txBody>
      </p:sp>
      <p:sp>
        <p:nvSpPr>
          <p:cNvPr id="13" name="AutoShape 4"/>
          <p:cNvSpPr>
            <a:spLocks noChangeArrowheads="1"/>
          </p:cNvSpPr>
          <p:nvPr/>
        </p:nvSpPr>
        <p:spPr bwMode="auto">
          <a:xfrm>
            <a:off x="948894" y="3212976"/>
            <a:ext cx="792162" cy="508000"/>
          </a:xfrm>
          <a:prstGeom prst="flowChartAlternateProcess">
            <a:avLst/>
          </a:prstGeom>
          <a:solidFill>
            <a:srgbClr val="2A5682"/>
          </a:solidFill>
          <a:ln>
            <a:noFill/>
          </a:ln>
          <a:effectLst>
            <a:prstShdw prst="shdw17" dist="17961" dir="2700000">
              <a:srgbClr val="2A5682">
                <a:gamma/>
                <a:shade val="60000"/>
                <a:invGamma/>
              </a:srgbClr>
            </a:prstShdw>
          </a:effectLst>
          <a:extLst>
            <a:ext uri="{91240B29-F687-4F45-9708-019B960494DF}">
              <a14:hiddenLine xmlns:a14="http://schemas.microsoft.com/office/drawing/2010/main" w="19050" algn="ctr">
                <a:solidFill>
                  <a:srgbClr val="FFFFFF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WordArt 5"/>
          <p:cNvSpPr>
            <a:spLocks noChangeArrowheads="1" noChangeShapeType="1" noTextEdit="1"/>
          </p:cNvSpPr>
          <p:nvPr/>
        </p:nvSpPr>
        <p:spPr bwMode="auto">
          <a:xfrm>
            <a:off x="1091769" y="3339976"/>
            <a:ext cx="504825" cy="254000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0" cap="none" spc="-7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/>
              </a:rPr>
              <a:t>03</a:t>
            </a:r>
            <a:endParaRPr kumimoji="0" lang="zh-CN" altLang="en-US" sz="1400" b="0" i="0" u="none" strike="noStrike" kern="10" cap="none" spc="-7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/>
            </a:endParaRPr>
          </a:p>
        </p:txBody>
      </p:sp>
      <p:pic>
        <p:nvPicPr>
          <p:cNvPr id="8" name="BA0335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00004" y="2060848"/>
            <a:ext cx="7043142" cy="4718660"/>
          </a:xfrm>
          <a:prstGeom prst="rect">
            <a:avLst/>
          </a:prstGeom>
        </p:spPr>
      </p:pic>
      <p:pic>
        <p:nvPicPr>
          <p:cNvPr id="10" name="C4C2420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75841" y="2060848"/>
            <a:ext cx="7042860" cy="4718472"/>
          </a:xfrm>
          <a:prstGeom prst="rect">
            <a:avLst/>
          </a:prstGeom>
        </p:spPr>
      </p:pic>
      <p:pic>
        <p:nvPicPr>
          <p:cNvPr id="11" name="490CFBE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276268" y="2029500"/>
            <a:ext cx="7089650" cy="4749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05492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4.44444E-6 L 1.38889E-6 -0.25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4.44444E-6 L 1.38889E-6 -0.25 " pathEditMode="relative" rAng="0" ptsTypes="AA">
                                      <p:cBhvr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4.44444E-6 L -1.94444E-6 -0.25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" presetClass="entr" presetSubtype="2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xit" presetSubtype="8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25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xit" presetSubtype="8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36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>
              <p:cMediaNode vol="80000">
                <p:cTn id="38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39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  <p:bldLst>
      <p:bldP spid="7" grpId="0" animBg="1"/>
      <p:bldP spid="13" grpId="0" animBg="1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3"/>
          <p:cNvSpPr>
            <a:spLocks noChangeArrowheads="1"/>
          </p:cNvSpPr>
          <p:nvPr/>
        </p:nvSpPr>
        <p:spPr bwMode="auto">
          <a:xfrm>
            <a:off x="948894" y="3212976"/>
            <a:ext cx="7345362" cy="508000"/>
          </a:xfrm>
          <a:prstGeom prst="flowChartAlternateProcess">
            <a:avLst/>
          </a:prstGeom>
          <a:solidFill>
            <a:srgbClr val="DDDDDD"/>
          </a:solidFill>
          <a:ln>
            <a:noFill/>
          </a:ln>
          <a:effectLst>
            <a:prstShdw prst="shdw17" dist="17961" dir="2700000">
              <a:srgbClr val="DDDDDD">
                <a:gamma/>
                <a:shade val="60000"/>
                <a:invGamma/>
              </a:srgbClr>
            </a:prstShdw>
          </a:effectLst>
          <a:extLst>
            <a:ext uri="{91240B29-F687-4F45-9708-019B960494DF}">
              <a14:hiddenLine xmlns:a14="http://schemas.microsoft.com/office/drawing/2010/main" w="19050">
                <a:solidFill>
                  <a:schemeClr val="bg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dirty="0">
                <a:solidFill>
                  <a:srgbClr val="002850"/>
                </a:solidFill>
              </a:rPr>
              <a:t>可视化模块</a:t>
            </a:r>
          </a:p>
        </p:txBody>
      </p:sp>
      <p:sp>
        <p:nvSpPr>
          <p:cNvPr id="13" name="AutoShape 4"/>
          <p:cNvSpPr>
            <a:spLocks noChangeArrowheads="1"/>
          </p:cNvSpPr>
          <p:nvPr/>
        </p:nvSpPr>
        <p:spPr bwMode="auto">
          <a:xfrm>
            <a:off x="948894" y="3212976"/>
            <a:ext cx="792162" cy="508000"/>
          </a:xfrm>
          <a:prstGeom prst="flowChartAlternateProcess">
            <a:avLst/>
          </a:prstGeom>
          <a:solidFill>
            <a:srgbClr val="2A5682"/>
          </a:solidFill>
          <a:ln>
            <a:noFill/>
          </a:ln>
          <a:effectLst>
            <a:prstShdw prst="shdw17" dist="17961" dir="2700000">
              <a:srgbClr val="2A5682">
                <a:gamma/>
                <a:shade val="60000"/>
                <a:invGamma/>
              </a:srgbClr>
            </a:prstShdw>
          </a:effectLst>
          <a:extLst>
            <a:ext uri="{91240B29-F687-4F45-9708-019B960494DF}">
              <a14:hiddenLine xmlns:a14="http://schemas.microsoft.com/office/drawing/2010/main" w="19050" algn="ctr">
                <a:solidFill>
                  <a:srgbClr val="FFFFFF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WordArt 5"/>
          <p:cNvSpPr>
            <a:spLocks noChangeArrowheads="1" noChangeShapeType="1" noTextEdit="1"/>
          </p:cNvSpPr>
          <p:nvPr/>
        </p:nvSpPr>
        <p:spPr bwMode="auto">
          <a:xfrm>
            <a:off x="1091769" y="3339976"/>
            <a:ext cx="504825" cy="254000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0" cap="none" spc="-7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Black"/>
              </a:rPr>
              <a:t>04</a:t>
            </a:r>
            <a:endParaRPr kumimoji="0" lang="zh-CN" altLang="en-US" sz="1400" b="0" i="0" u="none" strike="noStrike" kern="10" cap="none" spc="-7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Black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174" y="781152"/>
            <a:ext cx="5809445" cy="5802369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3543274" y="2852936"/>
            <a:ext cx="3589730" cy="299428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Picture 23" descr="1"/>
          <p:cNvPicPr>
            <a:picLocks noChangeAspect="1" noChangeArrowheads="1"/>
          </p:cNvPicPr>
          <p:nvPr/>
        </p:nvPicPr>
        <p:blipFill>
          <a:blip r:embed="rId5">
            <a:lum bright="-6000" contrast="24000"/>
            <a:grayscl/>
          </a:blip>
          <a:srcRect l="42606" t="64474" r="19473"/>
          <a:stretch>
            <a:fillRect/>
          </a:stretch>
        </p:blipFill>
        <p:spPr bwMode="gray">
          <a:xfrm rot="13899479">
            <a:off x="7024953" y="146887"/>
            <a:ext cx="988580" cy="1268530"/>
          </a:xfrm>
          <a:prstGeom prst="rect">
            <a:avLst/>
          </a:prstGeom>
          <a:noFill/>
        </p:spPr>
      </p:pic>
      <p:sp>
        <p:nvSpPr>
          <p:cNvPr id="3" name="上箭头 2"/>
          <p:cNvSpPr/>
          <p:nvPr/>
        </p:nvSpPr>
        <p:spPr>
          <a:xfrm>
            <a:off x="2928053" y="4113076"/>
            <a:ext cx="648072" cy="194421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右弧形箭头 3"/>
          <p:cNvSpPr/>
          <p:nvPr/>
        </p:nvSpPr>
        <p:spPr>
          <a:xfrm>
            <a:off x="4457684" y="4941168"/>
            <a:ext cx="1224136" cy="288032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上箭头 8"/>
          <p:cNvSpPr/>
          <p:nvPr/>
        </p:nvSpPr>
        <p:spPr>
          <a:xfrm>
            <a:off x="3949578" y="4473116"/>
            <a:ext cx="648072" cy="100811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右箭头 5"/>
          <p:cNvSpPr/>
          <p:nvPr/>
        </p:nvSpPr>
        <p:spPr>
          <a:xfrm>
            <a:off x="3507850" y="5085184"/>
            <a:ext cx="419811" cy="720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左箭头 7"/>
          <p:cNvSpPr/>
          <p:nvPr/>
        </p:nvSpPr>
        <p:spPr>
          <a:xfrm>
            <a:off x="3485936" y="4836742"/>
            <a:ext cx="441726" cy="10442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739" y="3212976"/>
            <a:ext cx="3515455" cy="3515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6996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4.44444E-6 L 1.38889E-6 -0.25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4.44444E-6 L 1.38889E-6 -0.25 " pathEditMode="relative" rAng="0" ptsTypes="AA">
                                      <p:cBhvr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4.44444E-6 L -1.94444E-6 -0.25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8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xit" presetSubtype="8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" presetClass="exit" presetSubtype="8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" presetClass="exit" presetSubtype="8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" presetClass="exit" presetSubtype="8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xit" presetSubtype="8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2" presetClass="exit" presetSubtype="8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2" presetClass="exit" presetSubtype="8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  <p:bldP spid="14" grpId="0"/>
      <p:bldP spid="15" grpId="0" animBg="1"/>
      <p:bldP spid="15" grpId="1" animBg="1"/>
      <p:bldP spid="3" grpId="0" animBg="1"/>
      <p:bldP spid="3" grpId="1" animBg="1"/>
      <p:bldP spid="4" grpId="0" animBg="1"/>
      <p:bldP spid="4" grpId="1" animBg="1"/>
      <p:bldP spid="9" grpId="0" animBg="1"/>
      <p:bldP spid="9" grpId="1" animBg="1"/>
      <p:bldP spid="6" grpId="0" animBg="1"/>
      <p:bldP spid="6" grpId="1" animBg="1"/>
      <p:bldP spid="8" grpId="0" animBg="1"/>
      <p:bldP spid="8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WordArt 2"/>
          <p:cNvSpPr>
            <a:spLocks noChangeArrowheads="1" noChangeShapeType="1" noTextEdit="1"/>
          </p:cNvSpPr>
          <p:nvPr/>
        </p:nvSpPr>
        <p:spPr bwMode="gray">
          <a:xfrm>
            <a:off x="304800" y="2371725"/>
            <a:ext cx="5181600" cy="6858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/>
            <a:r>
              <a:rPr lang="en-US" altLang="zh-CN" sz="5400" b="1" kern="10" dirty="0">
                <a:ln w="25400">
                  <a:solidFill>
                    <a:srgbClr val="FFFFFF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chemeClr val="tx2"/>
                    </a:gs>
                    <a:gs pos="50000">
                      <a:schemeClr val="tx2">
                        <a:gamma/>
                        <a:tint val="57255"/>
                        <a:invGamma/>
                      </a:schemeClr>
                    </a:gs>
                    <a:gs pos="100000">
                      <a:schemeClr val="tx2"/>
                    </a:gs>
                  </a:gsLst>
                  <a:lin ang="0" scaled="1"/>
                </a:gradFill>
                <a:effectLst>
                  <a:outerShdw dist="71842" dir="2700000" algn="ctr" rotWithShape="0">
                    <a:schemeClr val="tx1">
                      <a:alpha val="50000"/>
                    </a:schemeClr>
                  </a:outerShdw>
                </a:effectLst>
                <a:latin typeface="Verdana"/>
              </a:rPr>
              <a:t>Thank You!</a:t>
            </a:r>
            <a:endParaRPr lang="zh-CN" altLang="en-US" sz="5400" b="1" kern="10" dirty="0">
              <a:ln w="25400">
                <a:solidFill>
                  <a:srgbClr val="FFFFFF"/>
                </a:solidFill>
                <a:round/>
                <a:headEnd/>
                <a:tailEnd/>
              </a:ln>
              <a:gradFill rotWithShape="1">
                <a:gsLst>
                  <a:gs pos="0">
                    <a:schemeClr val="tx2"/>
                  </a:gs>
                  <a:gs pos="50000">
                    <a:schemeClr val="tx2">
                      <a:gamma/>
                      <a:tint val="57255"/>
                      <a:invGamma/>
                    </a:schemeClr>
                  </a:gs>
                  <a:gs pos="100000">
                    <a:schemeClr val="tx2"/>
                  </a:gs>
                </a:gsLst>
                <a:lin ang="0" scaled="1"/>
              </a:gradFill>
              <a:effectLst>
                <a:outerShdw dist="71842" dir="2700000" algn="ctr" rotWithShape="0">
                  <a:schemeClr val="tx1">
                    <a:alpha val="50000"/>
                  </a:schemeClr>
                </a:outerShdw>
              </a:effectLst>
              <a:latin typeface="Verdana"/>
            </a:endParaRPr>
          </a:p>
        </p:txBody>
      </p:sp>
      <p:pic>
        <p:nvPicPr>
          <p:cNvPr id="87044" name="Picture 4" descr="water"/>
          <p:cNvPicPr>
            <a:picLocks noChangeAspect="1" noChangeArrowheads="1"/>
          </p:cNvPicPr>
          <p:nvPr/>
        </p:nvPicPr>
        <p:blipFill>
          <a:blip r:embed="rId2"/>
          <a:srcRect l="22409" t="16374" b="27486"/>
          <a:stretch>
            <a:fillRect/>
          </a:stretch>
        </p:blipFill>
        <p:spPr bwMode="gray">
          <a:xfrm rot="786797">
            <a:off x="6726238" y="0"/>
            <a:ext cx="2417762" cy="199548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70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70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70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04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heme/theme1.xml><?xml version="1.0" encoding="utf-8"?>
<a:theme xmlns:a="http://schemas.openxmlformats.org/drawingml/2006/main" name="复件 571TGp_business_light_ani">
  <a:themeElements>
    <a:clrScheme name="复件 571TGp_business_light_ani 1">
      <a:dk1>
        <a:srgbClr val="000000"/>
      </a:dk1>
      <a:lt1>
        <a:srgbClr val="CAD4CF"/>
      </a:lt1>
      <a:dk2>
        <a:srgbClr val="425462"/>
      </a:dk2>
      <a:lt2>
        <a:srgbClr val="768A7B"/>
      </a:lt2>
      <a:accent1>
        <a:srgbClr val="DE608D"/>
      </a:accent1>
      <a:accent2>
        <a:srgbClr val="35ADE3"/>
      </a:accent2>
      <a:accent3>
        <a:srgbClr val="E1E6E4"/>
      </a:accent3>
      <a:accent4>
        <a:srgbClr val="000000"/>
      </a:accent4>
      <a:accent5>
        <a:srgbClr val="ECB6C5"/>
      </a:accent5>
      <a:accent6>
        <a:srgbClr val="2F9CCE"/>
      </a:accent6>
      <a:hlink>
        <a:srgbClr val="F6AE44"/>
      </a:hlink>
      <a:folHlink>
        <a:srgbClr val="99CC00"/>
      </a:folHlink>
    </a:clrScheme>
    <a:fontScheme name="复件 571TGp_business_light_ani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复件 571TGp_business_light_ani 1">
        <a:dk1>
          <a:srgbClr val="000000"/>
        </a:dk1>
        <a:lt1>
          <a:srgbClr val="CAD4CF"/>
        </a:lt1>
        <a:dk2>
          <a:srgbClr val="425462"/>
        </a:dk2>
        <a:lt2>
          <a:srgbClr val="768A7B"/>
        </a:lt2>
        <a:accent1>
          <a:srgbClr val="DE608D"/>
        </a:accent1>
        <a:accent2>
          <a:srgbClr val="35ADE3"/>
        </a:accent2>
        <a:accent3>
          <a:srgbClr val="E1E6E4"/>
        </a:accent3>
        <a:accent4>
          <a:srgbClr val="000000"/>
        </a:accent4>
        <a:accent5>
          <a:srgbClr val="ECB6C5"/>
        </a:accent5>
        <a:accent6>
          <a:srgbClr val="2F9CCE"/>
        </a:accent6>
        <a:hlink>
          <a:srgbClr val="F6AE44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复件 571TGp_business_light_ani 2">
        <a:dk1>
          <a:srgbClr val="000000"/>
        </a:dk1>
        <a:lt1>
          <a:srgbClr val="C1D0DD"/>
        </a:lt1>
        <a:dk2>
          <a:srgbClr val="335175"/>
        </a:dk2>
        <a:lt2>
          <a:srgbClr val="7C92B6"/>
        </a:lt2>
        <a:accent1>
          <a:srgbClr val="4B93D5"/>
        </a:accent1>
        <a:accent2>
          <a:srgbClr val="65B737"/>
        </a:accent2>
        <a:accent3>
          <a:srgbClr val="DDE4EB"/>
        </a:accent3>
        <a:accent4>
          <a:srgbClr val="000000"/>
        </a:accent4>
        <a:accent5>
          <a:srgbClr val="B1C8E7"/>
        </a:accent5>
        <a:accent6>
          <a:srgbClr val="5BA631"/>
        </a:accent6>
        <a:hlink>
          <a:srgbClr val="CF9F49"/>
        </a:hlink>
        <a:folHlink>
          <a:srgbClr val="C382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复件 571TGp_business_light_ani 3">
        <a:dk1>
          <a:srgbClr val="000000"/>
        </a:dk1>
        <a:lt1>
          <a:srgbClr val="DDD3C9"/>
        </a:lt1>
        <a:dk2>
          <a:srgbClr val="514639"/>
        </a:dk2>
        <a:lt2>
          <a:srgbClr val="A7938B"/>
        </a:lt2>
        <a:accent1>
          <a:srgbClr val="BF9733"/>
        </a:accent1>
        <a:accent2>
          <a:srgbClr val="7FB22C"/>
        </a:accent2>
        <a:accent3>
          <a:srgbClr val="EBE6E1"/>
        </a:accent3>
        <a:accent4>
          <a:srgbClr val="000000"/>
        </a:accent4>
        <a:accent5>
          <a:srgbClr val="DCC9AD"/>
        </a:accent5>
        <a:accent6>
          <a:srgbClr val="72A127"/>
        </a:accent6>
        <a:hlink>
          <a:srgbClr val="D56575"/>
        </a:hlink>
        <a:folHlink>
          <a:srgbClr val="4E8FC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复件 571TGp_business_light_ani</Template>
  <TotalTime>2635</TotalTime>
  <Words>71</Words>
  <Application>Microsoft Office PowerPoint</Application>
  <PresentationFormat>全屏显示(4:3)</PresentationFormat>
  <Paragraphs>17</Paragraphs>
  <Slides>6</Slides>
  <Notes>4</Notes>
  <HiddenSlides>0</HiddenSlides>
  <MMClips>3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汉仪大黑简</vt:lpstr>
      <vt:lpstr>宋体</vt:lpstr>
      <vt:lpstr>Arial</vt:lpstr>
      <vt:lpstr>Arial Black</vt:lpstr>
      <vt:lpstr>Times New Roman</vt:lpstr>
      <vt:lpstr>Verdana</vt:lpstr>
      <vt:lpstr>复件 571TGp_business_light_ani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琪琪工作室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Female Authority and Narrative Voice  A Feminist Narratological Reading of Tillie Olsen’s Works  </dc:title>
  <dc:creator/>
  <cp:lastModifiedBy>Dust Loong</cp:lastModifiedBy>
  <cp:revision>356</cp:revision>
  <dcterms:created xsi:type="dcterms:W3CDTF">2009-05-20T15:33:31Z</dcterms:created>
  <dcterms:modified xsi:type="dcterms:W3CDTF">2016-06-02T18:20:52Z</dcterms:modified>
</cp:coreProperties>
</file>

<file path=docProps/thumbnail.jpeg>
</file>